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9" r:id="rId2"/>
    <p:sldId id="256" r:id="rId3"/>
    <p:sldId id="260" r:id="rId4"/>
    <p:sldId id="261" r:id="rId5"/>
    <p:sldId id="258" r:id="rId6"/>
    <p:sldId id="257" r:id="rId7"/>
    <p:sldId id="263" r:id="rId8"/>
    <p:sldId id="264" r:id="rId9"/>
    <p:sldId id="265" r:id="rId10"/>
    <p:sldId id="291" r:id="rId11"/>
    <p:sldId id="292" r:id="rId12"/>
    <p:sldId id="262" r:id="rId13"/>
    <p:sldId id="293" r:id="rId14"/>
    <p:sldId id="294" r:id="rId15"/>
    <p:sldId id="295" r:id="rId16"/>
    <p:sldId id="272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273" r:id="rId25"/>
    <p:sldId id="274" r:id="rId26"/>
    <p:sldId id="276" r:id="rId27"/>
    <p:sldId id="275" r:id="rId28"/>
    <p:sldId id="277" r:id="rId29"/>
    <p:sldId id="278" r:id="rId30"/>
    <p:sldId id="29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8AA"/>
    <a:srgbClr val="6E634B"/>
    <a:srgbClr val="8AE2B2"/>
    <a:srgbClr val="8EEAD3"/>
    <a:srgbClr val="B0E8A0"/>
    <a:srgbClr val="FF99FF"/>
    <a:srgbClr val="FF99CC"/>
    <a:srgbClr val="FF33CC"/>
    <a:srgbClr val="FFEA4F"/>
    <a:srgbClr val="F2C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>
        <p:scale>
          <a:sx n="66" d="100"/>
          <a:sy n="66" d="100"/>
        </p:scale>
        <p:origin x="36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17D81-0FA4-48B8-B116-532314E6A2C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3E0E7-0AA4-4460-A2FC-AE8E650BEF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32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64927-9747-DE0E-3D3B-1FFEE7038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588B5-B73B-DA93-335B-62CC19B25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FF1227-8507-B7DA-3FC1-065590F59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FFA68-5AD0-6493-0665-04D8D1EE6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DEF45-AD4E-B644-0A5A-8F62DBCB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99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EE7BC-E61F-C116-EBF5-C7903F8A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7288DF-4D88-D7B5-249C-C455A7A74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FB78E-DE37-6574-C7EA-50A7B14EB6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58965-5511-0B1A-29AE-8AE0B659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9B9C1-B757-ECDC-0FBD-40564D07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3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74BBB4-9F73-DB7A-CAFD-1FBB0B6B4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E276E6-B67C-651A-F966-7A28CFF0E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4045A-9A79-1AB7-550F-11592D98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2D61B5-1AED-51FD-7A15-6A92B8F3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EF851B-16CC-A331-4AE5-23D63D79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3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A12A7-E59D-3C5D-5441-D951BB61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D58A8-99B2-611E-9BD3-E7F578611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5B528-CEAC-EA13-F373-120E5AE8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C73D8-6D6E-8E3B-59E9-8CCA721EF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8AB55-C7DE-DE35-D2BA-69C81E1A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67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FA3D6-6A02-60AB-03EF-F8DF7BD36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12ECAA-0A4B-978B-F561-064D0378A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53B8-08EB-E14A-959C-5CF36936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BDB5C-637B-CFBF-3B00-102D8596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01CE9A-D572-A64D-6F11-72C0CA65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3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A58EE-75E1-67F7-AA01-F4357432C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CF398-F4ED-5B41-5F12-4FD662F8D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ED8E18-1CCA-9A42-EAC5-FB6896301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0A0A8-4D4B-6F75-10FF-5AF32F54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54B7F4-82A3-A850-3436-1243A33EE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C2FC1-5CE1-83CB-27CD-953C94F5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5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1DBA5-BAAF-6B59-93E4-08B3F047D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65C555-02F6-7F60-FC1B-941304179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72B79-E372-149A-4575-6D0D5C0D5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9BB67E-A8DE-B25D-C82A-CC674E5A3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45834D-344A-3350-242E-8D827222A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41A55A-8419-8ED7-B340-6F583EFF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97970E-8FD2-C329-B548-C674708F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402B12-1876-78BF-BCAF-DAB076EF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56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27448-E1D3-C5E9-8A54-9EA72EAB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BF6122-1EC6-5A95-178A-97B76E04C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C0D7C1-3ACC-2252-5EAC-F9CB5F5A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10880D-3774-5337-D8E7-151B1834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30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CA7C36-B521-E734-64AF-A781CA11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FFAFBE-561F-1A32-C20C-77366534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0BF400-1BE8-DD5B-5EEE-837E892C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3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466AB-6E10-B5D5-E8CA-22C0AFFF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50207A-3B06-4E57-E582-AF06DC650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16C156-3E37-A38C-27E6-80A119BBD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11B5D-EE7F-3801-32DE-AA52D471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0E050E-26F0-D01C-1388-C41E213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B7CAA1-E4ED-E8E0-34BA-ECA3AEE2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1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EA045-B5BE-DE07-BB3C-37FBD3AC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F2A05E-3F20-9D58-EC82-A948048AF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A7428E-DC84-F4FF-C894-DF324D89F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442C7A-52CC-609F-DA2C-B95261CD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F672F-5469-D335-5F13-F236D795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FE18F1-508E-6029-0D1C-F6919ACD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9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9C6857-0650-E2A2-E006-3ED9B42D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CC783-0C34-E308-6A3D-5A29EF7C2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DFC249-4067-E8CE-9360-5FAD89D96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ED612-5592-47DD-98C2-04EA91F6F95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87AFB-9CCC-EDAA-E9BA-A2BD8F04A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9E27D-8121-DDE4-6850-6430F45B9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6F1B3-ACFA-4A45-BE4D-6FFB5A543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09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이미지">
            <a:extLst>
              <a:ext uri="{FF2B5EF4-FFF2-40B4-BE49-F238E27FC236}">
                <a16:creationId xmlns:a16="http://schemas.microsoft.com/office/drawing/2014/main" id="{D09C992F-479C-BC97-0DD1-34A23AF4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2AE7791-54F6-EFA8-FC0C-91FFB609D298}"/>
              </a:ext>
            </a:extLst>
          </p:cNvPr>
          <p:cNvGrpSpPr/>
          <p:nvPr/>
        </p:nvGrpSpPr>
        <p:grpSpPr>
          <a:xfrm>
            <a:off x="4735524" y="5943991"/>
            <a:ext cx="2258058" cy="461665"/>
            <a:chOff x="4735524" y="5943991"/>
            <a:chExt cx="2258058" cy="461665"/>
          </a:xfrm>
        </p:grpSpPr>
        <p:sp>
          <p:nvSpPr>
            <p:cNvPr id="20" name="타원 19"/>
            <p:cNvSpPr/>
            <p:nvPr/>
          </p:nvSpPr>
          <p:spPr>
            <a:xfrm>
              <a:off x="4740680" y="6042865"/>
              <a:ext cx="346364" cy="314876"/>
            </a:xfrm>
            <a:prstGeom prst="ellipse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scadia Code SemiLight" panose="020B06090200000200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74467" y="5943991"/>
              <a:ext cx="19191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Cascadia Code SemiLight" panose="020B0609020000020004" pitchFamily="49" charset="0"/>
                </a:rPr>
                <a:t>를 눌러 주세요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35524" y="5970951"/>
              <a:ext cx="3770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solidFill>
                    <a:srgbClr val="686868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Cascadia Code SemiLight" panose="020B0609020000020004" pitchFamily="49" charset="0"/>
                </a:rPr>
                <a:t>A</a:t>
              </a:r>
              <a:endParaRPr lang="ko-KR" altLang="en-US" sz="2200" dirty="0">
                <a:solidFill>
                  <a:srgbClr val="686868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Cascadia Code SemiLight" panose="020B06090200000200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DCD1A7-5013-B6D1-E978-01B462B575E3}"/>
              </a:ext>
            </a:extLst>
          </p:cNvPr>
          <p:cNvGrpSpPr/>
          <p:nvPr/>
        </p:nvGrpSpPr>
        <p:grpSpPr>
          <a:xfrm>
            <a:off x="987794" y="858890"/>
            <a:ext cx="6121204" cy="3439853"/>
            <a:chOff x="987794" y="858890"/>
            <a:chExt cx="6121204" cy="343985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538" b="100000" l="0" r="100000">
                          <a14:foregroundMark x1="6210" y1="82308" x2="80300" y2="69231"/>
                          <a14:foregroundMark x1="43897" y1="73462" x2="1927" y2="63077"/>
                          <a14:foregroundMark x1="2784" y1="50000" x2="29764" y2="99615"/>
                          <a14:foregroundMark x1="25696" y1="49615" x2="1499" y2="85385"/>
                          <a14:foregroundMark x1="6424" y1="85000" x2="89507" y2="83462"/>
                          <a14:backgroundMark x1="11991" y1="43077" x2="82441" y2="407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25"/>
            <a:stretch/>
          </p:blipFill>
          <p:spPr>
            <a:xfrm>
              <a:off x="987794" y="2335129"/>
              <a:ext cx="5930159" cy="196361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475217" y="2479553"/>
              <a:ext cx="1633781" cy="1446550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800" b="1" spc="2500" dirty="0">
                  <a:solidFill>
                    <a:schemeClr val="bg1"/>
                  </a:solidFill>
                  <a:effectLst>
                    <a:innerShdw dist="38100" dir="15000000">
                      <a:srgbClr val="007842"/>
                    </a:innerShdw>
                  </a:effectLst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숲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84159" y="2551471"/>
              <a:ext cx="1633781" cy="1446550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800" b="1" spc="2500" dirty="0">
                  <a:solidFill>
                    <a:schemeClr val="bg1"/>
                  </a:solidFill>
                  <a:effectLst>
                    <a:innerShdw dist="50800" dir="15000000">
                      <a:srgbClr val="A22A47"/>
                    </a:innerShdw>
                  </a:effectLst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74578" y="2576421"/>
              <a:ext cx="1633781" cy="1446550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8800" b="1" spc="2500" dirty="0">
                  <a:solidFill>
                    <a:schemeClr val="bg1"/>
                  </a:solidFill>
                  <a:effectLst>
                    <a:innerShdw dist="25400" dir="16200000">
                      <a:srgbClr val="086397"/>
                    </a:innerShdw>
                  </a:effectLst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70268" y="3006304"/>
              <a:ext cx="1128835" cy="923330"/>
            </a:xfrm>
            <a:prstGeom prst="rect">
              <a:avLst/>
            </a:prstGeom>
            <a:noFill/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5400" b="1" spc="2500" dirty="0">
                  <a:solidFill>
                    <a:schemeClr val="bg1"/>
                  </a:solidFill>
                  <a:effectLst>
                    <a:innerShdw dist="50800" dir="15000000">
                      <a:srgbClr val="A75D01"/>
                    </a:innerShdw>
                  </a:effectLst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의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5581" b="80514" l="64217" r="89524">
                          <a14:foregroundMark x1="81548" y1="70222" x2="81548" y2="70222"/>
                          <a14:foregroundMark x1="75893" y1="76222" x2="75893" y2="76222"/>
                          <a14:foregroundMark x1="76190" y1="72889" x2="76190" y2="72889"/>
                          <a14:foregroundMark x1="76190" y1="72667" x2="76190" y2="7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54" t="63714" r="7313" b="17619"/>
            <a:stretch/>
          </p:blipFill>
          <p:spPr>
            <a:xfrm rot="802885">
              <a:off x="6345143" y="2912578"/>
              <a:ext cx="306168" cy="320805"/>
            </a:xfrm>
            <a:prstGeom prst="rect">
              <a:avLst/>
            </a:prstGeom>
          </p:spPr>
        </p:pic>
        <p:grpSp>
          <p:nvGrpSpPr>
            <p:cNvPr id="35" name="그룹 34"/>
            <p:cNvGrpSpPr/>
            <p:nvPr/>
          </p:nvGrpSpPr>
          <p:grpSpPr>
            <a:xfrm>
              <a:off x="1394272" y="1224250"/>
              <a:ext cx="1356341" cy="1252425"/>
              <a:chOff x="3537398" y="2005300"/>
              <a:chExt cx="1356341" cy="1252425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37" t="9774" r="71091" b="52292"/>
              <a:stretch/>
            </p:blipFill>
            <p:spPr>
              <a:xfrm>
                <a:off x="3537398" y="2005300"/>
                <a:ext cx="1142837" cy="1252425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619031" y="2123680"/>
                <a:ext cx="127470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6000" b="1" spc="2500" dirty="0">
                    <a:solidFill>
                      <a:srgbClr val="EEFE1D"/>
                    </a:solidFill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모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2596969" y="1283495"/>
              <a:ext cx="1289003" cy="1193180"/>
              <a:chOff x="4740095" y="902495"/>
              <a:chExt cx="1289003" cy="1193180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36" t="11981" r="54340" b="51879"/>
              <a:stretch/>
            </p:blipFill>
            <p:spPr>
              <a:xfrm>
                <a:off x="4740095" y="902495"/>
                <a:ext cx="1003610" cy="119318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4754390" y="1027054"/>
                <a:ext cx="127470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6000" b="1" spc="2500" dirty="0">
                    <a:solidFill>
                      <a:srgbClr val="EEFE1D"/>
                    </a:solidFill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여</a:t>
                </a: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4678291" y="858890"/>
              <a:ext cx="1251382" cy="1617785"/>
              <a:chOff x="6821417" y="477890"/>
              <a:chExt cx="1251382" cy="1617785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67308" l="48608" r="90364">
                            <a14:foregroundMark x1="71092" y1="10385" x2="70450" y2="30000"/>
                            <a14:foregroundMark x1="73233" y1="15000" x2="60385" y2="473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77" t="-1981" r="16974" b="52979"/>
              <a:stretch/>
            </p:blipFill>
            <p:spPr>
              <a:xfrm>
                <a:off x="6821417" y="477890"/>
                <a:ext cx="1242327" cy="1617785"/>
              </a:xfrm>
              <a:prstGeom prst="hexagon">
                <a:avLst>
                  <a:gd name="adj" fmla="val 0"/>
                  <a:gd name="vf" fmla="val 115470"/>
                </a:avLst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887859" y="1019231"/>
                <a:ext cx="118494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6000" b="1" spc="2500" dirty="0">
                    <a:solidFill>
                      <a:srgbClr val="EEFE1D"/>
                    </a:solidFill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요</a:t>
                </a: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3632055" y="1238890"/>
              <a:ext cx="1312230" cy="1237785"/>
              <a:chOff x="5775181" y="857890"/>
              <a:chExt cx="1312230" cy="1237785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048" t="10837" r="37840" b="51673"/>
              <a:stretch/>
            </p:blipFill>
            <p:spPr>
              <a:xfrm>
                <a:off x="5775181" y="857890"/>
                <a:ext cx="1014761" cy="1237785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5812703" y="998949"/>
                <a:ext cx="127470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ko-KR" altLang="en-US" sz="6000" b="1" spc="2500" dirty="0">
                    <a:solidFill>
                      <a:srgbClr val="EEFE1D"/>
                    </a:solidFill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874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35424" y="2434246"/>
            <a:ext cx="2534459" cy="2685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작성자</a:t>
            </a:r>
            <a:r>
              <a:rPr lang="en-US" altLang="ko-KR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(</a:t>
            </a:r>
            <a:r>
              <a:rPr lang="ko-KR" altLang="en-US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닉네임</a:t>
            </a:r>
            <a:r>
              <a:rPr lang="en-US" altLang="ko-KR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)</a:t>
            </a:r>
          </a:p>
          <a:p>
            <a:pPr lvl="0" algn="ctr">
              <a:defRPr/>
            </a:pPr>
            <a:r>
              <a:rPr lang="en-US" altLang="ko-KR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-</a:t>
            </a:r>
            <a:r>
              <a:rPr lang="ko-KR" altLang="en-US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회원가입 시 작성</a:t>
            </a:r>
            <a:r>
              <a:rPr lang="en-US" altLang="ko-KR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-</a:t>
            </a:r>
          </a:p>
          <a:p>
            <a:pPr lvl="0" algn="ctr">
              <a:defRPr/>
            </a:pPr>
            <a:endParaRPr lang="ko-KR" altLang="en-US" dirty="0">
              <a:solidFill>
                <a:srgbClr val="0070C0"/>
              </a:solidFill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ko-KR" altLang="en-US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작성일</a:t>
            </a:r>
          </a:p>
          <a:p>
            <a:pPr lvl="0" algn="ctr">
              <a:defRPr/>
            </a:pPr>
            <a:endParaRPr lang="ko-KR" altLang="en-US" dirty="0">
              <a:solidFill>
                <a:srgbClr val="0070C0"/>
              </a:solidFill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ko-KR" altLang="en-US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제목</a:t>
            </a:r>
          </a:p>
          <a:p>
            <a:pPr lvl="0" algn="ctr">
              <a:defRPr/>
            </a:pPr>
            <a:endParaRPr lang="en-US" altLang="ko-KR" dirty="0">
              <a:solidFill>
                <a:srgbClr val="0070C0"/>
              </a:solidFill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ko-KR" altLang="en-US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내용 구현</a:t>
            </a:r>
          </a:p>
          <a:p>
            <a:pPr lvl="0" algn="ctr">
              <a:defRPr/>
            </a:pPr>
            <a:endParaRPr lang="ko-KR" altLang="en-US" sz="1800" dirty="0">
              <a:solidFill>
                <a:srgbClr val="0070C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70291" y="5631910"/>
            <a:ext cx="3199184" cy="1226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100">
                <a:solidFill>
                  <a:srgbClr val="0070C0"/>
                </a:solidFill>
                <a:latin typeface="한컴 말랑말랑 Bold"/>
                <a:ea typeface="한컴 말랑말랑 Bold"/>
              </a:rPr>
              <a:t>목록으로 돌아가기 </a:t>
            </a:r>
            <a:r>
              <a:rPr lang="en-US" altLang="ko-KR" sz="2100">
                <a:solidFill>
                  <a:srgbClr val="0070C0"/>
                </a:solidFill>
                <a:latin typeface="한컴 말랑말랑 Bold"/>
                <a:ea typeface="한컴 말랑말랑 Bold"/>
              </a:rPr>
              <a:t>/</a:t>
            </a:r>
            <a:r>
              <a:rPr lang="ko-KR" altLang="en-US" sz="2100">
                <a:solidFill>
                  <a:srgbClr val="0070C0"/>
                </a:solidFill>
                <a:latin typeface="한컴 말랑말랑 Bold"/>
                <a:ea typeface="한컴 말랑말랑 Bold"/>
              </a:rPr>
              <a:t> </a:t>
            </a:r>
          </a:p>
          <a:p>
            <a:pPr lvl="0" algn="ctr">
              <a:defRPr/>
            </a:pPr>
            <a:r>
              <a:rPr lang="ko-KR" altLang="en-US" sz="2100">
                <a:solidFill>
                  <a:srgbClr val="0070C0"/>
                </a:solidFill>
                <a:latin typeface="한컴 말랑말랑 Bold"/>
                <a:ea typeface="한컴 말랑말랑 Bold"/>
              </a:rPr>
              <a:t>수정하기 </a:t>
            </a:r>
            <a:r>
              <a:rPr lang="en-US" altLang="ko-KR" sz="2100">
                <a:solidFill>
                  <a:srgbClr val="0070C0"/>
                </a:solidFill>
                <a:latin typeface="한컴 말랑말랑 Bold"/>
                <a:ea typeface="한컴 말랑말랑 Bold"/>
              </a:rPr>
              <a:t>/</a:t>
            </a:r>
            <a:r>
              <a:rPr lang="ko-KR" altLang="en-US" sz="2100">
                <a:solidFill>
                  <a:srgbClr val="0070C0"/>
                </a:solidFill>
                <a:latin typeface="한컴 말랑말랑 Bold"/>
                <a:ea typeface="한컴 말랑말랑 Bold"/>
              </a:rPr>
              <a:t> 삭제하기 구현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92816" y="3214485"/>
            <a:ext cx="3199184" cy="562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100">
                <a:solidFill>
                  <a:srgbClr val="0070C0"/>
                </a:solidFill>
                <a:latin typeface="한컴 말랑말랑 Bold"/>
                <a:ea typeface="한컴 말랑말랑 Bold"/>
              </a:rPr>
              <a:t>조회수</a:t>
            </a:r>
            <a:r>
              <a:rPr lang="en-US" altLang="ko-KR" sz="2100">
                <a:solidFill>
                  <a:srgbClr val="0070C0"/>
                </a:solidFill>
                <a:latin typeface="한컴 말랑말랑 Bold"/>
                <a:ea typeface="한컴 말랑말랑 Bold"/>
              </a:rPr>
              <a:t>(readcount+</a:t>
            </a:r>
            <a:r>
              <a:rPr lang="ko-KR" altLang="en-US" sz="2100">
                <a:solidFill>
                  <a:srgbClr val="0070C0"/>
                </a:solidFill>
                <a:latin typeface="한컴 말랑말랑 Bold"/>
                <a:ea typeface="한컴 말랑말랑 Bold"/>
              </a:rPr>
              <a:t> 구현</a:t>
            </a:r>
            <a:r>
              <a:rPr lang="en-US" altLang="ko-KR" sz="2100">
                <a:solidFill>
                  <a:srgbClr val="0070C0"/>
                </a:solidFill>
                <a:latin typeface="한컴 말랑말랑 Bold"/>
                <a:ea typeface="한컴 말랑말랑 Bold"/>
              </a:rPr>
              <a:t>)</a:t>
            </a:r>
            <a:endParaRPr lang="ko-KR" altLang="en-US" sz="2100">
              <a:solidFill>
                <a:srgbClr val="0070C0"/>
              </a:solidFill>
              <a:latin typeface="한컴 말랑말랑 Bold"/>
              <a:ea typeface="한컴 말랑말랑 Bold"/>
            </a:endParaRPr>
          </a:p>
        </p:txBody>
      </p:sp>
      <p:cxnSp>
        <p:nvCxnSpPr>
          <p:cNvPr id="9" name="화살표 8"/>
          <p:cNvCxnSpPr/>
          <p:nvPr/>
        </p:nvCxnSpPr>
        <p:spPr>
          <a:xfrm rot="10800000">
            <a:off x="2904111" y="5881180"/>
            <a:ext cx="547181" cy="212794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화살표 9"/>
          <p:cNvCxnSpPr/>
          <p:nvPr/>
        </p:nvCxnSpPr>
        <p:spPr>
          <a:xfrm rot="16200000">
            <a:off x="10544669" y="3147810"/>
            <a:ext cx="385285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320486-0D35-7C37-C1C6-1FAC6019752E}"/>
              </a:ext>
            </a:extLst>
          </p:cNvPr>
          <p:cNvGrpSpPr/>
          <p:nvPr/>
        </p:nvGrpSpPr>
        <p:grpSpPr>
          <a:xfrm>
            <a:off x="-128893" y="224143"/>
            <a:ext cx="3199184" cy="1003162"/>
            <a:chOff x="-128893" y="224143"/>
            <a:chExt cx="3199184" cy="1003162"/>
          </a:xfrm>
        </p:grpSpPr>
        <p:sp>
          <p:nvSpPr>
            <p:cNvPr id="11" name="직사각형 10"/>
            <p:cNvSpPr/>
            <p:nvPr/>
          </p:nvSpPr>
          <p:spPr>
            <a:xfrm>
              <a:off x="-128893" y="224143"/>
              <a:ext cx="3199184" cy="1003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2100" dirty="0" err="1">
                  <a:solidFill>
                    <a:srgbClr val="0070C0"/>
                  </a:solidFill>
                  <a:latin typeface="한컴 말랑말랑 Bold"/>
                  <a:ea typeface="한컴 말랑말랑 Bold"/>
                </a:rPr>
                <a:t>주소명</a:t>
              </a:r>
              <a:r>
                <a:rPr lang="ko-KR" altLang="en-US" sz="2100" dirty="0">
                  <a:solidFill>
                    <a:srgbClr val="0070C0"/>
                  </a:solidFill>
                  <a:latin typeface="한컴 말랑말랑 Bold"/>
                  <a:ea typeface="한컴 말랑말랑 Bold"/>
                </a:rPr>
                <a:t> 구현 </a:t>
              </a:r>
              <a:r>
                <a:rPr lang="en-US" altLang="ko-KR" sz="1500" dirty="0" err="1">
                  <a:solidFill>
                    <a:srgbClr val="0070C0"/>
                  </a:solidFill>
                  <a:latin typeface="한컴 말랑말랑 Bold"/>
                  <a:ea typeface="한컴 말랑말랑 Bold"/>
                </a:rPr>
                <a:t>QnAView?num</a:t>
              </a:r>
              <a:r>
                <a:rPr lang="en-US" altLang="ko-KR" sz="1500" dirty="0">
                  <a:solidFill>
                    <a:srgbClr val="0070C0"/>
                  </a:solidFill>
                  <a:latin typeface="한컴 말랑말랑 Bold"/>
                  <a:ea typeface="한컴 말랑말랑 Bold"/>
                </a:rPr>
                <a:t>=${</a:t>
              </a:r>
              <a:r>
                <a:rPr lang="en-US" altLang="ko-KR" sz="1500" dirty="0" err="1">
                  <a:solidFill>
                    <a:srgbClr val="0070C0"/>
                  </a:solidFill>
                  <a:latin typeface="한컴 말랑말랑 Bold"/>
                  <a:ea typeface="한컴 말랑말랑 Bold"/>
                </a:rPr>
                <a:t>board.num</a:t>
              </a:r>
              <a:r>
                <a:rPr lang="en-US" altLang="ko-KR" sz="1500" dirty="0">
                  <a:solidFill>
                    <a:srgbClr val="0070C0"/>
                  </a:solidFill>
                  <a:latin typeface="한컴 말랑말랑 Bold"/>
                  <a:ea typeface="한컴 말랑말랑 Bold"/>
                </a:rPr>
                <a:t>}</a:t>
              </a:r>
              <a:endParaRPr lang="ko-KR" altLang="en-US" sz="2100" dirty="0">
                <a:solidFill>
                  <a:srgbClr val="0070C0"/>
                </a:solidFill>
                <a:latin typeface="한컴 말랑말랑 Bold"/>
                <a:ea typeface="한컴 말랑말랑 Bold"/>
              </a:endParaRPr>
            </a:p>
          </p:txBody>
        </p:sp>
        <p:cxnSp>
          <p:nvCxnSpPr>
            <p:cNvPr id="12" name="화살표 11"/>
            <p:cNvCxnSpPr/>
            <p:nvPr/>
          </p:nvCxnSpPr>
          <p:spPr>
            <a:xfrm rot="16200000">
              <a:off x="2018579" y="503088"/>
              <a:ext cx="385285" cy="0"/>
            </a:xfrm>
            <a:prstGeom prst="straightConnector1">
              <a:avLst/>
            </a:prstGeom>
            <a:ln w="38100">
              <a:solidFill>
                <a:srgbClr val="6E634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8841227" y="1674678"/>
            <a:ext cx="3199184" cy="562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1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아이디</a:t>
            </a:r>
            <a:r>
              <a:rPr lang="ko-KR" altLang="en-US" sz="21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 </a:t>
            </a:r>
            <a:r>
              <a:rPr lang="ko-KR" altLang="en-US" sz="21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구현</a:t>
            </a:r>
          </a:p>
        </p:txBody>
      </p:sp>
      <p:cxnSp>
        <p:nvCxnSpPr>
          <p:cNvPr id="15" name="화살표 14"/>
          <p:cNvCxnSpPr/>
          <p:nvPr/>
        </p:nvCxnSpPr>
        <p:spPr>
          <a:xfrm rot="16200000" flipH="1" flipV="1">
            <a:off x="10480081" y="2237054"/>
            <a:ext cx="224647" cy="6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오른쪽 화살표 16"/>
          <p:cNvSpPr/>
          <p:nvPr/>
        </p:nvSpPr>
        <p:spPr>
          <a:xfrm rot="10800000">
            <a:off x="2029029" y="3541679"/>
            <a:ext cx="535833" cy="4703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FFD69-E76D-682A-7E89-DB93CCADDD1D}"/>
              </a:ext>
            </a:extLst>
          </p:cNvPr>
          <p:cNvSpPr/>
          <p:nvPr/>
        </p:nvSpPr>
        <p:spPr>
          <a:xfrm>
            <a:off x="1343025" y="0"/>
            <a:ext cx="1009649" cy="224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01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305878" y="1529064"/>
            <a:ext cx="3199184" cy="3394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수정하기 눌러서 들어가면</a:t>
            </a:r>
          </a:p>
          <a:p>
            <a:pPr lvl="0" algn="ctr">
              <a:defRPr/>
            </a:pP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제목과 내용을 수정할 수 있는</a:t>
            </a:r>
          </a:p>
          <a:p>
            <a:pPr lvl="0" algn="ctr">
              <a:defRPr/>
            </a:pP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화면 구현</a:t>
            </a:r>
          </a:p>
          <a:p>
            <a:pPr lvl="0" algn="ctr">
              <a:defRPr/>
            </a:pPr>
            <a:endParaRPr lang="ko-KR" altLang="en-US" sz="2000" dirty="0">
              <a:solidFill>
                <a:srgbClr val="0070C0"/>
              </a:solidFill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en-US" altLang="ko-KR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(</a:t>
            </a: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작성자는 닉네임 고정</a:t>
            </a:r>
            <a:r>
              <a:rPr lang="en-US" altLang="ko-KR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)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&lt;</a:t>
            </a:r>
            <a:r>
              <a:rPr lang="en-US" altLang="ko-KR" sz="2000" dirty="0" err="1">
                <a:solidFill>
                  <a:srgbClr val="0070C0"/>
                </a:solidFill>
                <a:latin typeface="한컴 말랑말랑 Bold"/>
                <a:ea typeface="한컴 말랑말랑 Bold"/>
              </a:rPr>
              <a:t>readonly</a:t>
            </a:r>
            <a:r>
              <a:rPr lang="en-US" altLang="ko-KR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&gt;</a:t>
            </a:r>
          </a:p>
          <a:p>
            <a:pPr lvl="0" algn="ctr">
              <a:defRPr/>
            </a:pPr>
            <a:endParaRPr lang="en-US" altLang="ko-KR" sz="2000" dirty="0">
              <a:solidFill>
                <a:srgbClr val="0070C0"/>
              </a:solidFill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제목을 </a:t>
            </a:r>
            <a:r>
              <a:rPr lang="en-US" altLang="ko-KR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‘</a:t>
            </a:r>
            <a:r>
              <a:rPr lang="ko-KR" altLang="en-US" sz="2000" dirty="0" err="1">
                <a:solidFill>
                  <a:srgbClr val="0070C0"/>
                </a:solidFill>
                <a:latin typeface="한컴 말랑말랑 Bold"/>
                <a:ea typeface="한컴 말랑말랑 Bold"/>
              </a:rPr>
              <a:t>큐엔에이요</a:t>
            </a:r>
            <a:r>
              <a:rPr lang="en-US" altLang="ko-KR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~’,</a:t>
            </a:r>
          </a:p>
          <a:p>
            <a:pPr lvl="0" algn="ctr">
              <a:defRPr/>
            </a:pP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내용을 </a:t>
            </a:r>
            <a:r>
              <a:rPr lang="en-US" altLang="ko-KR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‘</a:t>
            </a: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하하하</a:t>
            </a:r>
            <a:r>
              <a:rPr lang="en-US" altLang="ko-KR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’</a:t>
            </a: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388775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861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216891" y="3570861"/>
            <a:ext cx="3199184" cy="106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3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수정이 잘 적용됨</a:t>
            </a:r>
            <a:endParaRPr lang="ko-KR" altLang="en-US" sz="2400" dirty="0">
              <a:solidFill>
                <a:srgbClr val="0070C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52497" y="5935901"/>
            <a:ext cx="780239" cy="263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8" name="화살표 7"/>
          <p:cNvCxnSpPr/>
          <p:nvPr/>
        </p:nvCxnSpPr>
        <p:spPr>
          <a:xfrm rot="10800000">
            <a:off x="1870547" y="3155409"/>
            <a:ext cx="820771" cy="415451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화살표 8"/>
          <p:cNvCxnSpPr/>
          <p:nvPr/>
        </p:nvCxnSpPr>
        <p:spPr>
          <a:xfrm rot="10800000" flipV="1">
            <a:off x="1627356" y="4270443"/>
            <a:ext cx="861708" cy="121189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732736" y="6199357"/>
            <a:ext cx="2083747" cy="557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>
                <a:solidFill>
                  <a:srgbClr val="0070C0"/>
                </a:solidFill>
                <a:latin typeface="한컴 말랑말랑 Bold"/>
                <a:ea typeface="한컴 말랑말랑 Bold"/>
              </a:rPr>
              <a:t>삭제하기 클릭</a:t>
            </a:r>
          </a:p>
        </p:txBody>
      </p:sp>
      <p:cxnSp>
        <p:nvCxnSpPr>
          <p:cNvPr id="12" name="화살표 11"/>
          <p:cNvCxnSpPr>
            <a:endCxn id="4" idx="2"/>
          </p:cNvCxnSpPr>
          <p:nvPr/>
        </p:nvCxnSpPr>
        <p:spPr>
          <a:xfrm rot="16200000" flipV="1">
            <a:off x="1325387" y="6216587"/>
            <a:ext cx="424579" cy="390120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ED5171-018B-FCA9-A16A-3141627B8DC0}"/>
              </a:ext>
            </a:extLst>
          </p:cNvPr>
          <p:cNvSpPr/>
          <p:nvPr/>
        </p:nvSpPr>
        <p:spPr>
          <a:xfrm>
            <a:off x="1001741" y="3052256"/>
            <a:ext cx="730995" cy="335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EF17E6-4287-21DF-C75A-8776ABFB1E20}"/>
              </a:ext>
            </a:extLst>
          </p:cNvPr>
          <p:cNvSpPr/>
          <p:nvPr/>
        </p:nvSpPr>
        <p:spPr>
          <a:xfrm>
            <a:off x="952497" y="4321512"/>
            <a:ext cx="600688" cy="367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02C6E9-281F-2C91-6FB5-1EB38F63DB67}"/>
              </a:ext>
            </a:extLst>
          </p:cNvPr>
          <p:cNvSpPr/>
          <p:nvPr/>
        </p:nvSpPr>
        <p:spPr>
          <a:xfrm>
            <a:off x="952498" y="5929416"/>
            <a:ext cx="780238" cy="243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2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543377" y="860694"/>
            <a:ext cx="2672268" cy="1155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7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삭제하기를 누르자</a:t>
            </a:r>
          </a:p>
          <a:p>
            <a:pPr lvl="0" algn="ctr">
              <a:defRPr/>
            </a:pPr>
            <a:r>
              <a:rPr lang="ko-KR" altLang="en-US" sz="17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해당 게시물이 삭제되며</a:t>
            </a:r>
          </a:p>
          <a:p>
            <a:pPr lvl="0" algn="ctr">
              <a:defRPr/>
            </a:pPr>
            <a:r>
              <a:rPr lang="ko-KR" altLang="en-US" sz="17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바로 </a:t>
            </a:r>
            <a:r>
              <a:rPr lang="en-US" altLang="ko-KR" sz="1700" dirty="0" err="1">
                <a:solidFill>
                  <a:srgbClr val="0070C0"/>
                </a:solidFill>
                <a:latin typeface="한컴 말랑말랑 Bold"/>
                <a:ea typeface="한컴 말랑말랑 Bold"/>
              </a:rPr>
              <a:t>QnAList</a:t>
            </a:r>
            <a:r>
              <a:rPr lang="ko-KR" altLang="en-US" sz="17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화면으로 복귀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64741" y="997489"/>
            <a:ext cx="2297348" cy="1018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700">
                <a:solidFill>
                  <a:srgbClr val="0070C0"/>
                </a:solidFill>
                <a:latin typeface="한컴 말랑말랑 Bold"/>
                <a:ea typeface="한컴 말랑말랑 Bold"/>
              </a:rPr>
              <a:t>제목</a:t>
            </a:r>
            <a:r>
              <a:rPr lang="en-US" altLang="ko-KR" sz="1700">
                <a:solidFill>
                  <a:srgbClr val="0070C0"/>
                </a:solidFill>
                <a:latin typeface="한컴 말랑말랑 Bold"/>
                <a:ea typeface="한컴 말랑말랑 Bold"/>
              </a:rPr>
              <a:t>(</a:t>
            </a:r>
            <a:r>
              <a:rPr lang="ko-KR" altLang="en-US" sz="1700">
                <a:solidFill>
                  <a:srgbClr val="0070C0"/>
                </a:solidFill>
                <a:latin typeface="한컴 말랑말랑 Bold"/>
                <a:ea typeface="한컴 말랑말랑 Bold"/>
              </a:rPr>
              <a:t>큐엔에이요</a:t>
            </a:r>
            <a:r>
              <a:rPr lang="en-US" altLang="ko-KR" sz="1700">
                <a:solidFill>
                  <a:srgbClr val="0070C0"/>
                </a:solidFill>
                <a:latin typeface="한컴 말랑말랑 Bold"/>
                <a:ea typeface="한컴 말랑말랑 Bold"/>
              </a:rPr>
              <a:t>~),</a:t>
            </a:r>
            <a:endParaRPr lang="ko-KR" altLang="en-US" sz="1700">
              <a:solidFill>
                <a:srgbClr val="0070C0"/>
              </a:solidFill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ko-KR" altLang="en-US" sz="1700">
                <a:solidFill>
                  <a:srgbClr val="0070C0"/>
                </a:solidFill>
                <a:latin typeface="한컴 말랑말랑 Bold"/>
                <a:ea typeface="한컴 말랑말랑 Bold"/>
              </a:rPr>
              <a:t>내용</a:t>
            </a:r>
            <a:r>
              <a:rPr lang="en-US" altLang="ko-KR" sz="1700">
                <a:solidFill>
                  <a:srgbClr val="0070C0"/>
                </a:solidFill>
                <a:latin typeface="한컴 말랑말랑 Bold"/>
                <a:ea typeface="한컴 말랑말랑 Bold"/>
              </a:rPr>
              <a:t>(</a:t>
            </a:r>
            <a:r>
              <a:rPr lang="ko-KR" altLang="en-US" sz="1700">
                <a:solidFill>
                  <a:srgbClr val="0070C0"/>
                </a:solidFill>
                <a:latin typeface="한컴 말랑말랑 Bold"/>
                <a:ea typeface="한컴 말랑말랑 Bold"/>
              </a:rPr>
              <a:t>하하하</a:t>
            </a:r>
            <a:r>
              <a:rPr lang="en-US" altLang="ko-KR" sz="1700">
                <a:solidFill>
                  <a:srgbClr val="0070C0"/>
                </a:solidFill>
                <a:latin typeface="한컴 말랑말랑 Bold"/>
                <a:ea typeface="한컴 말랑말랑 Bold"/>
              </a:rPr>
              <a:t>)</a:t>
            </a:r>
            <a:r>
              <a:rPr lang="ko-KR" altLang="en-US" sz="1700">
                <a:solidFill>
                  <a:srgbClr val="0070C0"/>
                </a:solidFill>
                <a:latin typeface="한컴 말랑말랑 Bold"/>
                <a:ea typeface="한컴 말랑말랑 Bold"/>
              </a:rPr>
              <a:t>인</a:t>
            </a:r>
          </a:p>
          <a:p>
            <a:pPr lvl="0" algn="ctr">
              <a:defRPr/>
            </a:pPr>
            <a:r>
              <a:rPr lang="ko-KR" altLang="en-US" sz="1700">
                <a:solidFill>
                  <a:srgbClr val="0070C0"/>
                </a:solidFill>
                <a:latin typeface="한컴 말랑말랑 Bold"/>
                <a:ea typeface="한컴 말랑말랑 Bold"/>
              </a:rPr>
              <a:t>글이 삭제된 것을 확인</a:t>
            </a:r>
          </a:p>
        </p:txBody>
      </p:sp>
      <p:cxnSp>
        <p:nvCxnSpPr>
          <p:cNvPr id="7" name="화살표 6"/>
          <p:cNvCxnSpPr>
            <a:cxnSpLocks/>
          </p:cNvCxnSpPr>
          <p:nvPr/>
        </p:nvCxnSpPr>
        <p:spPr>
          <a:xfrm flipH="1">
            <a:off x="4048125" y="1817856"/>
            <a:ext cx="1616620" cy="496719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7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6105" y="0"/>
            <a:ext cx="1113979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72078" y="855222"/>
            <a:ext cx="1213119" cy="668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위치 클릭</a:t>
            </a:r>
          </a:p>
        </p:txBody>
      </p:sp>
      <p:cxnSp>
        <p:nvCxnSpPr>
          <p:cNvPr id="4" name="화살표 3"/>
          <p:cNvCxnSpPr>
            <a:stCxn id="3" idx="3"/>
            <a:endCxn id="5" idx="1"/>
          </p:cNvCxnSpPr>
          <p:nvPr/>
        </p:nvCxnSpPr>
        <p:spPr>
          <a:xfrm flipV="1">
            <a:off x="4785197" y="697737"/>
            <a:ext cx="1217780" cy="491873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002977" y="544951"/>
            <a:ext cx="354656" cy="305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71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5030" t="3550" r="16120" b="8270"/>
          <a:stretch>
            <a:fillRect/>
          </a:stretch>
        </p:blipFill>
        <p:spPr>
          <a:xfrm>
            <a:off x="2579046" y="283723"/>
            <a:ext cx="9612954" cy="604736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6200" y="2142111"/>
            <a:ext cx="3199184" cy="2573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각 구단을 클릭해서 나오는</a:t>
            </a:r>
          </a:p>
          <a:p>
            <a:pPr lvl="0" algn="ctr">
              <a:defRPr/>
            </a:pP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구장의 위치</a:t>
            </a:r>
          </a:p>
          <a:p>
            <a:pPr lvl="0" algn="ctr">
              <a:defRPr/>
            </a:pPr>
            <a:r>
              <a:rPr lang="en-US" altLang="ko-KR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(</a:t>
            </a: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구글의 오픈 </a:t>
            </a:r>
            <a:r>
              <a:rPr lang="en-US" altLang="ko-KR" sz="2000" dirty="0" err="1">
                <a:solidFill>
                  <a:srgbClr val="0070C0"/>
                </a:solidFill>
                <a:latin typeface="한컴 말랑말랑 Bold"/>
                <a:ea typeface="한컴 말랑말랑 Bold"/>
              </a:rPr>
              <a:t>api</a:t>
            </a: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-</a:t>
            </a:r>
            <a:r>
              <a:rPr lang="ko-KR" altLang="en-US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지도 구현</a:t>
            </a:r>
            <a:r>
              <a:rPr lang="en-US" altLang="ko-KR" sz="20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)</a:t>
            </a:r>
          </a:p>
        </p:txBody>
      </p:sp>
      <p:cxnSp>
        <p:nvCxnSpPr>
          <p:cNvPr id="5" name="화살표 4"/>
          <p:cNvCxnSpPr>
            <a:stCxn id="2" idx="3"/>
          </p:cNvCxnSpPr>
          <p:nvPr/>
        </p:nvCxnSpPr>
        <p:spPr>
          <a:xfrm rot="5400000" flipH="1" flipV="1">
            <a:off x="3216410" y="2646936"/>
            <a:ext cx="841036" cy="723090"/>
          </a:xfrm>
          <a:prstGeom prst="straightConnector1">
            <a:avLst/>
          </a:prstGeom>
          <a:ln w="28575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5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401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406" y="1229150"/>
            <a:ext cx="6845732" cy="35583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49235" y="1229150"/>
            <a:ext cx="923041" cy="173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rot="5400000" flipH="1" flipV="1">
            <a:off x="1605601" y="697575"/>
            <a:ext cx="531575" cy="5315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36627" y="345101"/>
            <a:ext cx="2534003" cy="352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70631" y="345101"/>
            <a:ext cx="6876657" cy="36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err="1">
                <a:solidFill>
                  <a:srgbClr val="0070C0"/>
                </a:solidFill>
              </a:rPr>
              <a:t>쿼리스트링</a:t>
            </a:r>
            <a:r>
              <a:rPr lang="ko-KR" altLang="en-US" dirty="0">
                <a:solidFill>
                  <a:srgbClr val="0070C0"/>
                </a:solidFill>
              </a:rPr>
              <a:t> 기능을 통해 타입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양도</a:t>
            </a:r>
            <a:r>
              <a:rPr lang="en-US" altLang="ko-KR" dirty="0">
                <a:solidFill>
                  <a:srgbClr val="0070C0"/>
                </a:solidFill>
              </a:rPr>
              <a:t>=’Y’, </a:t>
            </a:r>
            <a:r>
              <a:rPr lang="ko-KR" altLang="en-US" dirty="0">
                <a:solidFill>
                  <a:srgbClr val="0070C0"/>
                </a:solidFill>
              </a:rPr>
              <a:t>분실물</a:t>
            </a:r>
            <a:r>
              <a:rPr lang="en-US" altLang="ko-KR" dirty="0">
                <a:solidFill>
                  <a:srgbClr val="0070C0"/>
                </a:solidFill>
              </a:rPr>
              <a:t>=’B’)</a:t>
            </a:r>
            <a:r>
              <a:rPr lang="ko-KR" altLang="en-US" dirty="0">
                <a:solidFill>
                  <a:srgbClr val="0070C0"/>
                </a:solidFill>
              </a:rPr>
              <a:t>을 구분해줌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14956" y="4456717"/>
            <a:ext cx="2155674" cy="330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rot="16200000" flipH="1">
            <a:off x="3156718" y="4903655"/>
            <a:ext cx="2323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6320" y="5010410"/>
            <a:ext cx="48972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err="1">
                <a:solidFill>
                  <a:srgbClr val="0070C0"/>
                </a:solidFill>
              </a:rPr>
              <a:t>페이지네이션</a:t>
            </a:r>
            <a:r>
              <a:rPr lang="ko-KR" altLang="en-US" dirty="0">
                <a:solidFill>
                  <a:srgbClr val="0070C0"/>
                </a:solidFill>
              </a:rPr>
              <a:t> 버튼을 통해 게시글 리스트를 한 페이지 당 </a:t>
            </a:r>
            <a:r>
              <a:rPr lang="en-US" altLang="ko-KR" dirty="0">
                <a:solidFill>
                  <a:srgbClr val="0070C0"/>
                </a:solidFill>
              </a:rPr>
              <a:t>15</a:t>
            </a:r>
            <a:r>
              <a:rPr lang="ko-KR" altLang="en-US" dirty="0">
                <a:solidFill>
                  <a:srgbClr val="0070C0"/>
                </a:solidFill>
              </a:rPr>
              <a:t>개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내비게이션 </a:t>
            </a:r>
            <a:r>
              <a:rPr lang="en-US" altLang="ko-KR" dirty="0">
                <a:solidFill>
                  <a:srgbClr val="0070C0"/>
                </a:solidFill>
              </a:rPr>
              <a:t>5</a:t>
            </a:r>
            <a:r>
              <a:rPr lang="ko-KR" altLang="en-US" dirty="0">
                <a:solidFill>
                  <a:srgbClr val="0070C0"/>
                </a:solidFill>
              </a:rPr>
              <a:t>를 주어 정리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</a:p>
          <a:p>
            <a:pPr>
              <a:defRPr/>
            </a:pPr>
            <a:r>
              <a:rPr lang="ko-KR" altLang="en-US" dirty="0">
                <a:solidFill>
                  <a:srgbClr val="0070C0"/>
                </a:solidFill>
              </a:rPr>
              <a:t>또한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제일 처음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제일 마지막으로 한번에 갈 수 있는 기능 추가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-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해당 기능 또한 </a:t>
            </a:r>
            <a:r>
              <a:rPr lang="ko-KR" altLang="en-US" dirty="0" err="1">
                <a:solidFill>
                  <a:srgbClr val="0070C0"/>
                </a:solidFill>
              </a:rPr>
              <a:t>쿼리스트링에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type</a:t>
            </a:r>
            <a:r>
              <a:rPr lang="ko-KR" altLang="en-US" dirty="0">
                <a:solidFill>
                  <a:srgbClr val="0070C0"/>
                </a:solidFill>
              </a:rPr>
              <a:t>을 값을 줘 게시판 별로 페이지 이동 가능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1580" y="2100017"/>
            <a:ext cx="490979" cy="245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01231" y="2042867"/>
            <a:ext cx="3559875" cy="365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로그인 시에만 보이도록 구현</a:t>
            </a:r>
            <a:r>
              <a:rPr lang="en-US" altLang="ko-KR"/>
              <a:t>!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33015" y="1402826"/>
            <a:ext cx="6623242" cy="328918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388874" y="1402826"/>
            <a:ext cx="540077" cy="382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465832" y="1860339"/>
            <a:ext cx="2926237" cy="36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로그인 하지 않은 상태</a:t>
            </a:r>
            <a:r>
              <a:rPr lang="en-US" altLang="ko-KR"/>
              <a:t>!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551013" y="2345506"/>
            <a:ext cx="677551" cy="245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382516" y="2284644"/>
            <a:ext cx="3652887" cy="367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게시글 작성 버튼이 보이지 않음</a:t>
            </a:r>
            <a:r>
              <a:rPr lang="en-US" altLang="ko-KR"/>
              <a:t>!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071" y="2486542"/>
            <a:ext cx="4683943" cy="73290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707313" y="3219450"/>
            <a:ext cx="6148943" cy="325564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36627" y="768072"/>
            <a:ext cx="4143953" cy="390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406" y="1438700"/>
            <a:ext cx="6845732" cy="35583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49235" y="1438700"/>
            <a:ext cx="923041" cy="173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rot="5400000" flipH="1" flipV="1">
            <a:off x="1605601" y="907125"/>
            <a:ext cx="531575" cy="5315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36627" y="554651"/>
            <a:ext cx="2534003" cy="352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70631" y="554651"/>
            <a:ext cx="6876657" cy="36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70C0"/>
                </a:solidFill>
              </a:rPr>
              <a:t>쿼리스트링 기능을 통해 타입</a:t>
            </a:r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양도</a:t>
            </a:r>
            <a:r>
              <a:rPr lang="en-US" altLang="ko-KR">
                <a:solidFill>
                  <a:srgbClr val="0070C0"/>
                </a:solidFill>
              </a:rPr>
              <a:t>=’Y’, </a:t>
            </a:r>
            <a:r>
              <a:rPr lang="ko-KR" altLang="en-US">
                <a:solidFill>
                  <a:srgbClr val="0070C0"/>
                </a:solidFill>
              </a:rPr>
              <a:t>분실물</a:t>
            </a:r>
            <a:r>
              <a:rPr lang="en-US" altLang="ko-KR">
                <a:solidFill>
                  <a:srgbClr val="0070C0"/>
                </a:solidFill>
              </a:rPr>
              <a:t>=’B’)</a:t>
            </a:r>
            <a:r>
              <a:rPr lang="ko-KR" altLang="en-US">
                <a:solidFill>
                  <a:srgbClr val="0070C0"/>
                </a:solidFill>
              </a:rPr>
              <a:t>을 구분해줌</a:t>
            </a:r>
            <a:r>
              <a:rPr lang="en-US" altLang="ko-KR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05601" y="2535417"/>
            <a:ext cx="531574" cy="2022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rot="16200000" flipH="1">
            <a:off x="1635718" y="4951036"/>
            <a:ext cx="4713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42924" y="5353638"/>
            <a:ext cx="2056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0070C0"/>
                </a:solidFill>
              </a:rPr>
              <a:t>type</a:t>
            </a:r>
            <a:r>
              <a:rPr lang="ko-KR" altLang="en-US">
                <a:solidFill>
                  <a:srgbClr val="0070C0"/>
                </a:solidFill>
              </a:rPr>
              <a:t>에 따라 카테고리 구분</a:t>
            </a:r>
            <a:r>
              <a:rPr lang="en-US" altLang="ko-KR">
                <a:solidFill>
                  <a:srgbClr val="0070C0"/>
                </a:solidFill>
              </a:rPr>
              <a:t>!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48319" y="1299750"/>
            <a:ext cx="6592220" cy="5410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83320" y="3086975"/>
            <a:ext cx="6883947" cy="35746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155" y="235709"/>
            <a:ext cx="7173890" cy="37251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1219" y="2957659"/>
            <a:ext cx="1197989" cy="353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6200000" flipH="1">
            <a:off x="837611" y="3831603"/>
            <a:ext cx="80520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6155" y="4419223"/>
            <a:ext cx="20424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0070C0"/>
                </a:solidFill>
              </a:rPr>
              <a:t>본인의 글에서만 수정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삭제가 가능하게 함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07781" y="5677685"/>
            <a:ext cx="397693" cy="36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rot="10800000">
            <a:off x="4609193" y="5859348"/>
            <a:ext cx="69858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37506" y="5589917"/>
            <a:ext cx="1698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0070C0"/>
                </a:solidFill>
              </a:rPr>
              <a:t>다른 사람의 글에서는 수정</a:t>
            </a:r>
            <a:r>
              <a:rPr lang="en-US" altLang="ko-KR">
                <a:solidFill>
                  <a:srgbClr val="0070C0"/>
                </a:solidFill>
              </a:rPr>
              <a:t>,</a:t>
            </a:r>
            <a:r>
              <a:rPr lang="ko-KR" altLang="en-US">
                <a:solidFill>
                  <a:srgbClr val="0070C0"/>
                </a:solidFill>
              </a:rPr>
              <a:t> 삭제 안됨</a:t>
            </a:r>
            <a:r>
              <a:rPr lang="en-US" altLang="ko-KR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6678" y="3429000"/>
            <a:ext cx="9278645" cy="809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2EF2CA33-6B96-F4BB-374B-8BBAB67B0F39}"/>
              </a:ext>
            </a:extLst>
          </p:cNvPr>
          <p:cNvSpPr/>
          <p:nvPr/>
        </p:nvSpPr>
        <p:spPr>
          <a:xfrm>
            <a:off x="0" y="2663"/>
            <a:ext cx="12192000" cy="6855337"/>
          </a:xfrm>
          <a:prstGeom prst="rect">
            <a:avLst/>
          </a:prstGeom>
          <a:solidFill>
            <a:srgbClr val="8AE2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E2FDA72-16E3-6411-008D-C88740C6E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433" y="6267074"/>
            <a:ext cx="2771819" cy="588263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BE1537-CD9B-2BD8-F2B8-64CB4CFE0C69}"/>
              </a:ext>
            </a:extLst>
          </p:cNvPr>
          <p:cNvGrpSpPr/>
          <p:nvPr/>
        </p:nvGrpSpPr>
        <p:grpSpPr>
          <a:xfrm>
            <a:off x="329755" y="733425"/>
            <a:ext cx="2862624" cy="5859191"/>
            <a:chOff x="329755" y="1314193"/>
            <a:chExt cx="2862624" cy="5278423"/>
          </a:xfrm>
        </p:grpSpPr>
        <p:sp>
          <p:nvSpPr>
            <p:cNvPr id="31" name="모서리가 둥근 직사각형 12">
              <a:extLst>
                <a:ext uri="{FF2B5EF4-FFF2-40B4-BE49-F238E27FC236}">
                  <a16:creationId xmlns:a16="http://schemas.microsoft.com/office/drawing/2014/main" id="{18BDA6DC-29B9-FAE0-0CBD-C922ACB3FB91}"/>
                </a:ext>
              </a:extLst>
            </p:cNvPr>
            <p:cNvSpPr/>
            <p:nvPr/>
          </p:nvSpPr>
          <p:spPr>
            <a:xfrm>
              <a:off x="329755" y="1605402"/>
              <a:ext cx="2862624" cy="4987214"/>
            </a:xfrm>
            <a:custGeom>
              <a:avLst/>
              <a:gdLst>
                <a:gd name="connsiteX0" fmla="*/ 0 w 2864370"/>
                <a:gd name="connsiteY0" fmla="*/ 477405 h 5661060"/>
                <a:gd name="connsiteX1" fmla="*/ 477405 w 2864370"/>
                <a:gd name="connsiteY1" fmla="*/ 0 h 5661060"/>
                <a:gd name="connsiteX2" fmla="*/ 2386965 w 2864370"/>
                <a:gd name="connsiteY2" fmla="*/ 0 h 5661060"/>
                <a:gd name="connsiteX3" fmla="*/ 2864370 w 2864370"/>
                <a:gd name="connsiteY3" fmla="*/ 477405 h 5661060"/>
                <a:gd name="connsiteX4" fmla="*/ 2864370 w 2864370"/>
                <a:gd name="connsiteY4" fmla="*/ 5183655 h 5661060"/>
                <a:gd name="connsiteX5" fmla="*/ 2386965 w 2864370"/>
                <a:gd name="connsiteY5" fmla="*/ 5661060 h 5661060"/>
                <a:gd name="connsiteX6" fmla="*/ 477405 w 2864370"/>
                <a:gd name="connsiteY6" fmla="*/ 5661060 h 5661060"/>
                <a:gd name="connsiteX7" fmla="*/ 0 w 2864370"/>
                <a:gd name="connsiteY7" fmla="*/ 5183655 h 5661060"/>
                <a:gd name="connsiteX8" fmla="*/ 0 w 2864370"/>
                <a:gd name="connsiteY8" fmla="*/ 477405 h 5661060"/>
                <a:gd name="connsiteX0" fmla="*/ 108 w 2864478"/>
                <a:gd name="connsiteY0" fmla="*/ 477405 h 5661060"/>
                <a:gd name="connsiteX1" fmla="*/ 477513 w 2864478"/>
                <a:gd name="connsiteY1" fmla="*/ 0 h 5661060"/>
                <a:gd name="connsiteX2" fmla="*/ 2387073 w 2864478"/>
                <a:gd name="connsiteY2" fmla="*/ 0 h 5661060"/>
                <a:gd name="connsiteX3" fmla="*/ 2864478 w 2864478"/>
                <a:gd name="connsiteY3" fmla="*/ 477405 h 5661060"/>
                <a:gd name="connsiteX4" fmla="*/ 2864478 w 2864478"/>
                <a:gd name="connsiteY4" fmla="*/ 5183655 h 5661060"/>
                <a:gd name="connsiteX5" fmla="*/ 2387073 w 2864478"/>
                <a:gd name="connsiteY5" fmla="*/ 5661060 h 5661060"/>
                <a:gd name="connsiteX6" fmla="*/ 477513 w 2864478"/>
                <a:gd name="connsiteY6" fmla="*/ 5661060 h 5661060"/>
                <a:gd name="connsiteX7" fmla="*/ 108 w 2864478"/>
                <a:gd name="connsiteY7" fmla="*/ 5183655 h 5661060"/>
                <a:gd name="connsiteX8" fmla="*/ 72027 w 2864478"/>
                <a:gd name="connsiteY8" fmla="*/ 1234466 h 5661060"/>
                <a:gd name="connsiteX9" fmla="*/ 108 w 2864478"/>
                <a:gd name="connsiteY9" fmla="*/ 477405 h 5661060"/>
                <a:gd name="connsiteX0" fmla="*/ 18571 w 2882941"/>
                <a:gd name="connsiteY0" fmla="*/ 477405 h 5661060"/>
                <a:gd name="connsiteX1" fmla="*/ 495976 w 2882941"/>
                <a:gd name="connsiteY1" fmla="*/ 0 h 5661060"/>
                <a:gd name="connsiteX2" fmla="*/ 2405536 w 2882941"/>
                <a:gd name="connsiteY2" fmla="*/ 0 h 5661060"/>
                <a:gd name="connsiteX3" fmla="*/ 2882941 w 2882941"/>
                <a:gd name="connsiteY3" fmla="*/ 477405 h 5661060"/>
                <a:gd name="connsiteX4" fmla="*/ 2882941 w 2882941"/>
                <a:gd name="connsiteY4" fmla="*/ 5183655 h 5661060"/>
                <a:gd name="connsiteX5" fmla="*/ 2405536 w 2882941"/>
                <a:gd name="connsiteY5" fmla="*/ 5661060 h 5661060"/>
                <a:gd name="connsiteX6" fmla="*/ 495976 w 2882941"/>
                <a:gd name="connsiteY6" fmla="*/ 5661060 h 5661060"/>
                <a:gd name="connsiteX7" fmla="*/ 18571 w 2882941"/>
                <a:gd name="connsiteY7" fmla="*/ 5183655 h 5661060"/>
                <a:gd name="connsiteX8" fmla="*/ 121313 w 2882941"/>
                <a:gd name="connsiteY8" fmla="*/ 3207104 h 5661060"/>
                <a:gd name="connsiteX9" fmla="*/ 90490 w 2882941"/>
                <a:gd name="connsiteY9" fmla="*/ 1234466 h 5661060"/>
                <a:gd name="connsiteX10" fmla="*/ 18571 w 2882941"/>
                <a:gd name="connsiteY10" fmla="*/ 477405 h 5661060"/>
                <a:gd name="connsiteX0" fmla="*/ 18571 w 2882941"/>
                <a:gd name="connsiteY0" fmla="*/ 477405 h 5661060"/>
                <a:gd name="connsiteX1" fmla="*/ 495976 w 2882941"/>
                <a:gd name="connsiteY1" fmla="*/ 0 h 5661060"/>
                <a:gd name="connsiteX2" fmla="*/ 2405536 w 2882941"/>
                <a:gd name="connsiteY2" fmla="*/ 0 h 5661060"/>
                <a:gd name="connsiteX3" fmla="*/ 2882941 w 2882941"/>
                <a:gd name="connsiteY3" fmla="*/ 477405 h 5661060"/>
                <a:gd name="connsiteX4" fmla="*/ 2882941 w 2882941"/>
                <a:gd name="connsiteY4" fmla="*/ 5183655 h 5661060"/>
                <a:gd name="connsiteX5" fmla="*/ 2405536 w 2882941"/>
                <a:gd name="connsiteY5" fmla="*/ 5661060 h 5661060"/>
                <a:gd name="connsiteX6" fmla="*/ 495976 w 2882941"/>
                <a:gd name="connsiteY6" fmla="*/ 5661060 h 5661060"/>
                <a:gd name="connsiteX7" fmla="*/ 18571 w 2882941"/>
                <a:gd name="connsiteY7" fmla="*/ 5183655 h 5661060"/>
                <a:gd name="connsiteX8" fmla="*/ 121313 w 2882941"/>
                <a:gd name="connsiteY8" fmla="*/ 3207104 h 5661060"/>
                <a:gd name="connsiteX9" fmla="*/ 59669 w 2882941"/>
                <a:gd name="connsiteY9" fmla="*/ 2374898 h 5661060"/>
                <a:gd name="connsiteX10" fmla="*/ 90490 w 2882941"/>
                <a:gd name="connsiteY10" fmla="*/ 1234466 h 5661060"/>
                <a:gd name="connsiteX11" fmla="*/ 18571 w 2882941"/>
                <a:gd name="connsiteY11" fmla="*/ 477405 h 5661060"/>
                <a:gd name="connsiteX0" fmla="*/ 18571 w 2882944"/>
                <a:gd name="connsiteY0" fmla="*/ 477405 h 5661060"/>
                <a:gd name="connsiteX1" fmla="*/ 495976 w 2882944"/>
                <a:gd name="connsiteY1" fmla="*/ 0 h 5661060"/>
                <a:gd name="connsiteX2" fmla="*/ 2405536 w 2882944"/>
                <a:gd name="connsiteY2" fmla="*/ 0 h 5661060"/>
                <a:gd name="connsiteX3" fmla="*/ 2882941 w 2882944"/>
                <a:gd name="connsiteY3" fmla="*/ 477405 h 5661060"/>
                <a:gd name="connsiteX4" fmla="*/ 2782320 w 2882944"/>
                <a:gd name="connsiteY4" fmla="*/ 1912561 h 5661060"/>
                <a:gd name="connsiteX5" fmla="*/ 2882941 w 2882944"/>
                <a:gd name="connsiteY5" fmla="*/ 5183655 h 5661060"/>
                <a:gd name="connsiteX6" fmla="*/ 2405536 w 2882944"/>
                <a:gd name="connsiteY6" fmla="*/ 5661060 h 5661060"/>
                <a:gd name="connsiteX7" fmla="*/ 495976 w 2882944"/>
                <a:gd name="connsiteY7" fmla="*/ 5661060 h 5661060"/>
                <a:gd name="connsiteX8" fmla="*/ 18571 w 2882944"/>
                <a:gd name="connsiteY8" fmla="*/ 5183655 h 5661060"/>
                <a:gd name="connsiteX9" fmla="*/ 121313 w 2882944"/>
                <a:gd name="connsiteY9" fmla="*/ 3207104 h 5661060"/>
                <a:gd name="connsiteX10" fmla="*/ 59669 w 2882944"/>
                <a:gd name="connsiteY10" fmla="*/ 2374898 h 5661060"/>
                <a:gd name="connsiteX11" fmla="*/ 90490 w 2882944"/>
                <a:gd name="connsiteY11" fmla="*/ 1234466 h 5661060"/>
                <a:gd name="connsiteX12" fmla="*/ 18571 w 2882944"/>
                <a:gd name="connsiteY12" fmla="*/ 477405 h 5661060"/>
                <a:gd name="connsiteX0" fmla="*/ 18571 w 3049447"/>
                <a:gd name="connsiteY0" fmla="*/ 477405 h 5661060"/>
                <a:gd name="connsiteX1" fmla="*/ 495976 w 3049447"/>
                <a:gd name="connsiteY1" fmla="*/ 0 h 5661060"/>
                <a:gd name="connsiteX2" fmla="*/ 2405536 w 3049447"/>
                <a:gd name="connsiteY2" fmla="*/ 0 h 5661060"/>
                <a:gd name="connsiteX3" fmla="*/ 2882941 w 3049447"/>
                <a:gd name="connsiteY3" fmla="*/ 477405 h 5661060"/>
                <a:gd name="connsiteX4" fmla="*/ 2782320 w 3049447"/>
                <a:gd name="connsiteY4" fmla="*/ 1912561 h 5661060"/>
                <a:gd name="connsiteX5" fmla="*/ 3049447 w 3049447"/>
                <a:gd name="connsiteY5" fmla="*/ 3618071 h 5661060"/>
                <a:gd name="connsiteX6" fmla="*/ 2882941 w 3049447"/>
                <a:gd name="connsiteY6" fmla="*/ 5183655 h 5661060"/>
                <a:gd name="connsiteX7" fmla="*/ 2405536 w 3049447"/>
                <a:gd name="connsiteY7" fmla="*/ 5661060 h 5661060"/>
                <a:gd name="connsiteX8" fmla="*/ 495976 w 3049447"/>
                <a:gd name="connsiteY8" fmla="*/ 5661060 h 5661060"/>
                <a:gd name="connsiteX9" fmla="*/ 18571 w 3049447"/>
                <a:gd name="connsiteY9" fmla="*/ 5183655 h 5661060"/>
                <a:gd name="connsiteX10" fmla="*/ 121313 w 3049447"/>
                <a:gd name="connsiteY10" fmla="*/ 3207104 h 5661060"/>
                <a:gd name="connsiteX11" fmla="*/ 59669 w 3049447"/>
                <a:gd name="connsiteY11" fmla="*/ 2374898 h 5661060"/>
                <a:gd name="connsiteX12" fmla="*/ 90490 w 3049447"/>
                <a:gd name="connsiteY12" fmla="*/ 1234466 h 5661060"/>
                <a:gd name="connsiteX13" fmla="*/ 18571 w 3049447"/>
                <a:gd name="connsiteY13" fmla="*/ 477405 h 5661060"/>
                <a:gd name="connsiteX0" fmla="*/ 18571 w 3049447"/>
                <a:gd name="connsiteY0" fmla="*/ 477405 h 5661060"/>
                <a:gd name="connsiteX1" fmla="*/ 495976 w 3049447"/>
                <a:gd name="connsiteY1" fmla="*/ 0 h 5661060"/>
                <a:gd name="connsiteX2" fmla="*/ 2405536 w 3049447"/>
                <a:gd name="connsiteY2" fmla="*/ 0 h 5661060"/>
                <a:gd name="connsiteX3" fmla="*/ 2882941 w 3049447"/>
                <a:gd name="connsiteY3" fmla="*/ 477405 h 5661060"/>
                <a:gd name="connsiteX4" fmla="*/ 2782320 w 3049447"/>
                <a:gd name="connsiteY4" fmla="*/ 1912561 h 5661060"/>
                <a:gd name="connsiteX5" fmla="*/ 3049447 w 3049447"/>
                <a:gd name="connsiteY5" fmla="*/ 3618071 h 5661060"/>
                <a:gd name="connsiteX6" fmla="*/ 2882941 w 3049447"/>
                <a:gd name="connsiteY6" fmla="*/ 5183655 h 5661060"/>
                <a:gd name="connsiteX7" fmla="*/ 2405536 w 3049447"/>
                <a:gd name="connsiteY7" fmla="*/ 5661060 h 5661060"/>
                <a:gd name="connsiteX8" fmla="*/ 495976 w 3049447"/>
                <a:gd name="connsiteY8" fmla="*/ 5661060 h 5661060"/>
                <a:gd name="connsiteX9" fmla="*/ 18571 w 3049447"/>
                <a:gd name="connsiteY9" fmla="*/ 5183655 h 5661060"/>
                <a:gd name="connsiteX10" fmla="*/ 121313 w 3049447"/>
                <a:gd name="connsiteY10" fmla="*/ 3207104 h 5661060"/>
                <a:gd name="connsiteX11" fmla="*/ 59669 w 3049447"/>
                <a:gd name="connsiteY11" fmla="*/ 2374898 h 5661060"/>
                <a:gd name="connsiteX12" fmla="*/ 90490 w 3049447"/>
                <a:gd name="connsiteY12" fmla="*/ 1234466 h 5661060"/>
                <a:gd name="connsiteX13" fmla="*/ 18571 w 3049447"/>
                <a:gd name="connsiteY13" fmla="*/ 477405 h 5661060"/>
                <a:gd name="connsiteX0" fmla="*/ 15821 w 3046697"/>
                <a:gd name="connsiteY0" fmla="*/ 477405 h 5661060"/>
                <a:gd name="connsiteX1" fmla="*/ 493226 w 3046697"/>
                <a:gd name="connsiteY1" fmla="*/ 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11856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15821 w 3046697"/>
                <a:gd name="connsiteY14" fmla="*/ 477405 h 5661060"/>
                <a:gd name="connsiteX0" fmla="*/ 15821 w 3046697"/>
                <a:gd name="connsiteY0" fmla="*/ 477405 h 5661060"/>
                <a:gd name="connsiteX1" fmla="*/ 493226 w 3046697"/>
                <a:gd name="connsiteY1" fmla="*/ 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15821 w 3046697"/>
                <a:gd name="connsiteY14" fmla="*/ 477405 h 5661060"/>
                <a:gd name="connsiteX0" fmla="*/ 15821 w 3046697"/>
                <a:gd name="connsiteY0" fmla="*/ 477405 h 5661060"/>
                <a:gd name="connsiteX1" fmla="*/ 770628 w 3046697"/>
                <a:gd name="connsiteY1" fmla="*/ 7192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15821 w 3046697"/>
                <a:gd name="connsiteY14" fmla="*/ 477405 h 5661060"/>
                <a:gd name="connsiteX0" fmla="*/ 46643 w 3046697"/>
                <a:gd name="connsiteY0" fmla="*/ 569873 h 5661060"/>
                <a:gd name="connsiteX1" fmla="*/ 770628 w 3046697"/>
                <a:gd name="connsiteY1" fmla="*/ 7192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46643 w 3046697"/>
                <a:gd name="connsiteY14" fmla="*/ 569873 h 5661060"/>
                <a:gd name="connsiteX0" fmla="*/ 46643 w 3046697"/>
                <a:gd name="connsiteY0" fmla="*/ 569873 h 5661060"/>
                <a:gd name="connsiteX1" fmla="*/ 770628 w 3046697"/>
                <a:gd name="connsiteY1" fmla="*/ 7192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911014 w 3046697"/>
                <a:gd name="connsiteY6" fmla="*/ 4988446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46643 w 3046697"/>
                <a:gd name="connsiteY14" fmla="*/ 569873 h 5661060"/>
                <a:gd name="connsiteX0" fmla="*/ 46643 w 3046697"/>
                <a:gd name="connsiteY0" fmla="*/ 569873 h 5753527"/>
                <a:gd name="connsiteX1" fmla="*/ 770628 w 3046697"/>
                <a:gd name="connsiteY1" fmla="*/ 71920 h 5753527"/>
                <a:gd name="connsiteX2" fmla="*/ 2402786 w 3046697"/>
                <a:gd name="connsiteY2" fmla="*/ 0 h 5753527"/>
                <a:gd name="connsiteX3" fmla="*/ 2880191 w 3046697"/>
                <a:gd name="connsiteY3" fmla="*/ 477405 h 5753527"/>
                <a:gd name="connsiteX4" fmla="*/ 2779570 w 3046697"/>
                <a:gd name="connsiteY4" fmla="*/ 1912561 h 5753527"/>
                <a:gd name="connsiteX5" fmla="*/ 3046697 w 3046697"/>
                <a:gd name="connsiteY5" fmla="*/ 3618071 h 5753527"/>
                <a:gd name="connsiteX6" fmla="*/ 2911014 w 3046697"/>
                <a:gd name="connsiteY6" fmla="*/ 4988446 h 5753527"/>
                <a:gd name="connsiteX7" fmla="*/ 2176754 w 3046697"/>
                <a:gd name="connsiteY7" fmla="*/ 5753527 h 5753527"/>
                <a:gd name="connsiteX8" fmla="*/ 493226 w 3046697"/>
                <a:gd name="connsiteY8" fmla="*/ 5661060 h 5753527"/>
                <a:gd name="connsiteX9" fmla="*/ 15821 w 3046697"/>
                <a:gd name="connsiteY9" fmla="*/ 5183655 h 5753527"/>
                <a:gd name="connsiteX10" fmla="*/ 169933 w 3046697"/>
                <a:gd name="connsiteY10" fmla="*/ 4152327 h 5753527"/>
                <a:gd name="connsiteX11" fmla="*/ 67193 w 3046697"/>
                <a:gd name="connsiteY11" fmla="*/ 3207104 h 5753527"/>
                <a:gd name="connsiteX12" fmla="*/ 56919 w 3046697"/>
                <a:gd name="connsiteY12" fmla="*/ 2374898 h 5753527"/>
                <a:gd name="connsiteX13" fmla="*/ 87740 w 3046697"/>
                <a:gd name="connsiteY13" fmla="*/ 1234466 h 5753527"/>
                <a:gd name="connsiteX14" fmla="*/ 46643 w 3046697"/>
                <a:gd name="connsiteY14" fmla="*/ 569873 h 5753527"/>
                <a:gd name="connsiteX0" fmla="*/ 46643 w 3046697"/>
                <a:gd name="connsiteY0" fmla="*/ 569873 h 5820781"/>
                <a:gd name="connsiteX1" fmla="*/ 770628 w 3046697"/>
                <a:gd name="connsiteY1" fmla="*/ 71920 h 5820781"/>
                <a:gd name="connsiteX2" fmla="*/ 2402786 w 3046697"/>
                <a:gd name="connsiteY2" fmla="*/ 0 h 5820781"/>
                <a:gd name="connsiteX3" fmla="*/ 2880191 w 3046697"/>
                <a:gd name="connsiteY3" fmla="*/ 477405 h 5820781"/>
                <a:gd name="connsiteX4" fmla="*/ 2779570 w 3046697"/>
                <a:gd name="connsiteY4" fmla="*/ 1912561 h 5820781"/>
                <a:gd name="connsiteX5" fmla="*/ 3046697 w 3046697"/>
                <a:gd name="connsiteY5" fmla="*/ 3618071 h 5820781"/>
                <a:gd name="connsiteX6" fmla="*/ 2911014 w 3046697"/>
                <a:gd name="connsiteY6" fmla="*/ 4988446 h 5820781"/>
                <a:gd name="connsiteX7" fmla="*/ 2176754 w 3046697"/>
                <a:gd name="connsiteY7" fmla="*/ 5753527 h 5820781"/>
                <a:gd name="connsiteX8" fmla="*/ 1207623 w 3046697"/>
                <a:gd name="connsiteY8" fmla="*/ 5816740 h 5820781"/>
                <a:gd name="connsiteX9" fmla="*/ 493226 w 3046697"/>
                <a:gd name="connsiteY9" fmla="*/ 5661060 h 5820781"/>
                <a:gd name="connsiteX10" fmla="*/ 15821 w 3046697"/>
                <a:gd name="connsiteY10" fmla="*/ 5183655 h 5820781"/>
                <a:gd name="connsiteX11" fmla="*/ 169933 w 3046697"/>
                <a:gd name="connsiteY11" fmla="*/ 4152327 h 5820781"/>
                <a:gd name="connsiteX12" fmla="*/ 67193 w 3046697"/>
                <a:gd name="connsiteY12" fmla="*/ 3207104 h 5820781"/>
                <a:gd name="connsiteX13" fmla="*/ 56919 w 3046697"/>
                <a:gd name="connsiteY13" fmla="*/ 2374898 h 5820781"/>
                <a:gd name="connsiteX14" fmla="*/ 87740 w 3046697"/>
                <a:gd name="connsiteY14" fmla="*/ 1234466 h 5820781"/>
                <a:gd name="connsiteX15" fmla="*/ 46643 w 3046697"/>
                <a:gd name="connsiteY15" fmla="*/ 569873 h 582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6697" h="5820781">
                  <a:moveTo>
                    <a:pt x="46643" y="569873"/>
                  </a:moveTo>
                  <a:cubicBezTo>
                    <a:pt x="46643" y="306209"/>
                    <a:pt x="506964" y="71920"/>
                    <a:pt x="770628" y="71920"/>
                  </a:cubicBezTo>
                  <a:lnTo>
                    <a:pt x="2402786" y="0"/>
                  </a:lnTo>
                  <a:cubicBezTo>
                    <a:pt x="2666450" y="0"/>
                    <a:pt x="2880191" y="213741"/>
                    <a:pt x="2880191" y="477405"/>
                  </a:cubicBezTo>
                  <a:cubicBezTo>
                    <a:pt x="2819253" y="938667"/>
                    <a:pt x="2778863" y="1451299"/>
                    <a:pt x="2779570" y="1912561"/>
                  </a:cubicBezTo>
                  <a:cubicBezTo>
                    <a:pt x="2793269" y="2491338"/>
                    <a:pt x="3032998" y="3039294"/>
                    <a:pt x="3046697" y="3618071"/>
                  </a:cubicBezTo>
                  <a:lnTo>
                    <a:pt x="2911014" y="4988446"/>
                  </a:lnTo>
                  <a:cubicBezTo>
                    <a:pt x="2911014" y="5252110"/>
                    <a:pt x="2440418" y="5753527"/>
                    <a:pt x="2176754" y="5753527"/>
                  </a:cubicBezTo>
                  <a:cubicBezTo>
                    <a:pt x="1874259" y="5726652"/>
                    <a:pt x="1510118" y="5843615"/>
                    <a:pt x="1207623" y="5816740"/>
                  </a:cubicBezTo>
                  <a:lnTo>
                    <a:pt x="493226" y="5661060"/>
                  </a:lnTo>
                  <a:cubicBezTo>
                    <a:pt x="229562" y="5661060"/>
                    <a:pt x="15821" y="5447319"/>
                    <a:pt x="15821" y="5183655"/>
                  </a:cubicBezTo>
                  <a:cubicBezTo>
                    <a:pt x="-58609" y="4925350"/>
                    <a:pt x="152809" y="4481752"/>
                    <a:pt x="169933" y="4152327"/>
                  </a:cubicBezTo>
                  <a:cubicBezTo>
                    <a:pt x="187057" y="3822902"/>
                    <a:pt x="65480" y="3496493"/>
                    <a:pt x="67193" y="3207104"/>
                  </a:cubicBezTo>
                  <a:cubicBezTo>
                    <a:pt x="84317" y="2738978"/>
                    <a:pt x="62056" y="2703671"/>
                    <a:pt x="56919" y="2374898"/>
                  </a:cubicBezTo>
                  <a:cubicBezTo>
                    <a:pt x="51782" y="2046125"/>
                    <a:pt x="104864" y="1550715"/>
                    <a:pt x="87740" y="1234466"/>
                  </a:cubicBezTo>
                  <a:cubicBezTo>
                    <a:pt x="91165" y="1036908"/>
                    <a:pt x="43218" y="767431"/>
                    <a:pt x="46643" y="569873"/>
                  </a:cubicBezTo>
                  <a:close/>
                </a:path>
              </a:pathLst>
            </a:custGeom>
            <a:pattFill prst="zigZag">
              <a:fgClr>
                <a:srgbClr val="79D8C4"/>
              </a:fgClr>
              <a:bgClr>
                <a:srgbClr val="4DB8AA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2" name="모서리가 둥근 직사각형 5">
              <a:extLst>
                <a:ext uri="{FF2B5EF4-FFF2-40B4-BE49-F238E27FC236}">
                  <a16:creationId xmlns:a16="http://schemas.microsoft.com/office/drawing/2014/main" id="{3CF8C9A9-432B-771E-FB5A-BDF59D2193AF}"/>
                </a:ext>
              </a:extLst>
            </p:cNvPr>
            <p:cNvSpPr/>
            <p:nvPr/>
          </p:nvSpPr>
          <p:spPr>
            <a:xfrm>
              <a:off x="973985" y="1314193"/>
              <a:ext cx="1480457" cy="595085"/>
            </a:xfrm>
            <a:prstGeom prst="roundRect">
              <a:avLst>
                <a:gd name="adj" fmla="val 35366"/>
              </a:avLst>
            </a:prstGeom>
            <a:solidFill>
              <a:srgbClr val="5DB8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6239BD-7D46-0EE0-35E6-A6CCAD77C122}"/>
                </a:ext>
              </a:extLst>
            </p:cNvPr>
            <p:cNvSpPr txBox="1"/>
            <p:nvPr/>
          </p:nvSpPr>
          <p:spPr>
            <a:xfrm>
              <a:off x="1373414" y="1387614"/>
              <a:ext cx="681597" cy="388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카페24 써라운드" pitchFamily="2" charset="-127"/>
                </a:rPr>
                <a:t>팀원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D42D54F1-ABDE-E2E2-73D9-CE9E4982F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6" t="10369" r="36200"/>
          <a:stretch/>
        </p:blipFill>
        <p:spPr>
          <a:xfrm>
            <a:off x="637382" y="3373806"/>
            <a:ext cx="1137664" cy="11031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DBFF3E-AED7-2B02-9253-56D236893B87}"/>
              </a:ext>
            </a:extLst>
          </p:cNvPr>
          <p:cNvSpPr txBox="1"/>
          <p:nvPr/>
        </p:nvSpPr>
        <p:spPr>
          <a:xfrm>
            <a:off x="1744330" y="2295451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민지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3C2294-2340-C327-156C-0B6687C7D2E0}"/>
              </a:ext>
            </a:extLst>
          </p:cNvPr>
          <p:cNvSpPr txBox="1"/>
          <p:nvPr/>
        </p:nvSpPr>
        <p:spPr>
          <a:xfrm>
            <a:off x="1791750" y="3690902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수현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88461A-8C73-7EDD-E780-AC704329D70E}"/>
              </a:ext>
            </a:extLst>
          </p:cNvPr>
          <p:cNvSpPr txBox="1"/>
          <p:nvPr/>
        </p:nvSpPr>
        <p:spPr>
          <a:xfrm>
            <a:off x="1701180" y="5163461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상헌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73BA95B-F1E8-0F34-2753-8B502F38D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06" y="1909278"/>
            <a:ext cx="8071522" cy="45402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88BC1D9-5511-C62E-98A0-F88FCE27813A}"/>
              </a:ext>
            </a:extLst>
          </p:cNvPr>
          <p:cNvSpPr txBox="1"/>
          <p:nvPr/>
        </p:nvSpPr>
        <p:spPr>
          <a:xfrm>
            <a:off x="6096000" y="283207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민지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1513C8-A9D0-6D45-0807-1559FD128DB7}"/>
              </a:ext>
            </a:extLst>
          </p:cNvPr>
          <p:cNvSpPr txBox="1"/>
          <p:nvPr/>
        </p:nvSpPr>
        <p:spPr>
          <a:xfrm>
            <a:off x="6096000" y="3225101"/>
            <a:ext cx="3914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en-US" altLang="ko-KR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DB</a:t>
            </a:r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설계</a:t>
            </a:r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로그인</a:t>
            </a:r>
            <a:r>
              <a:rPr lang="en-US" altLang="ko-KR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 </a:t>
            </a:r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기능</a:t>
            </a:r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회원가입 기능</a:t>
            </a:r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en-US" altLang="ko-KR" sz="1600" dirty="0" err="1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css</a:t>
            </a:r>
            <a:r>
              <a:rPr lang="en-US" altLang="ko-KR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 </a:t>
            </a:r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통합</a:t>
            </a:r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en-US" altLang="ko-KR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PPT</a:t>
            </a:r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제작</a:t>
            </a:r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 </a:t>
            </a:r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endParaRPr lang="ko-KR" altLang="en-US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216946-9FFE-A0CE-5A7E-5394653CE7C6}"/>
              </a:ext>
            </a:extLst>
          </p:cNvPr>
          <p:cNvSpPr txBox="1"/>
          <p:nvPr/>
        </p:nvSpPr>
        <p:spPr>
          <a:xfrm>
            <a:off x="4029257" y="5634800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등록 </a:t>
            </a:r>
            <a:r>
              <a:rPr lang="en-US" altLang="ko-KR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: 2024</a:t>
            </a:r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9</a:t>
            </a:r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27</a:t>
            </a:r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EA30EF-C344-BEEE-B7BA-F87A9786B50C}"/>
              </a:ext>
            </a:extLst>
          </p:cNvPr>
          <p:cNvSpPr txBox="1"/>
          <p:nvPr/>
        </p:nvSpPr>
        <p:spPr>
          <a:xfrm>
            <a:off x="11279023" y="642080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뒤로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B8D267-EE9F-2C23-2881-553B0522CE95}"/>
              </a:ext>
            </a:extLst>
          </p:cNvPr>
          <p:cNvSpPr txBox="1"/>
          <p:nvPr/>
        </p:nvSpPr>
        <p:spPr>
          <a:xfrm>
            <a:off x="10101293" y="6416108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다음자</a:t>
            </a:r>
          </a:p>
        </p:txBody>
      </p:sp>
      <p:sp>
        <p:nvSpPr>
          <p:cNvPr id="50" name="두루마리 모양: 가로로 말림 49">
            <a:extLst>
              <a:ext uri="{FF2B5EF4-FFF2-40B4-BE49-F238E27FC236}">
                <a16:creationId xmlns:a16="http://schemas.microsoft.com/office/drawing/2014/main" id="{FFBFD4BF-B8E6-C756-6CD3-9141D3F72B6D}"/>
              </a:ext>
            </a:extLst>
          </p:cNvPr>
          <p:cNvSpPr/>
          <p:nvPr/>
        </p:nvSpPr>
        <p:spPr>
          <a:xfrm>
            <a:off x="4544842" y="283076"/>
            <a:ext cx="5734050" cy="1220374"/>
          </a:xfrm>
          <a:prstGeom prst="horizontalScroll">
            <a:avLst>
              <a:gd name="adj" fmla="val 18756"/>
            </a:avLst>
          </a:prstGeom>
          <a:solidFill>
            <a:srgbClr val="FFEA4F"/>
          </a:solidFill>
          <a:ln w="28575">
            <a:solidFill>
              <a:srgbClr val="B0E8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807054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팀 소개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A892A23F-4B7C-5975-A5B3-8540B253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77" b="46269" l="43373" r="57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77" t="33678" r="40463" b="52332"/>
          <a:stretch/>
        </p:blipFill>
        <p:spPr bwMode="auto">
          <a:xfrm>
            <a:off x="744372" y="2002895"/>
            <a:ext cx="956808" cy="102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id="{3A9FCE13-44ED-C62D-76B3-9A4899235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860" b="46483" l="75022" r="901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8" t="33407" r="7928" b="52064"/>
          <a:stretch/>
        </p:blipFill>
        <p:spPr bwMode="auto">
          <a:xfrm>
            <a:off x="640714" y="4794297"/>
            <a:ext cx="1060466" cy="111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B7BD1FBF-3F42-6AAB-218F-DA41CAB65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77" b="46269" l="43373" r="57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77" t="33678" r="40463" b="52332"/>
          <a:stretch/>
        </p:blipFill>
        <p:spPr bwMode="auto">
          <a:xfrm>
            <a:off x="3916212" y="2865410"/>
            <a:ext cx="1869440" cy="199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696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41350"/>
            <a:ext cx="12192000" cy="557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9956" y="2132814"/>
            <a:ext cx="3152087" cy="904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글 작성 시</a:t>
            </a:r>
            <a:r>
              <a:rPr lang="en-US" altLang="ko-KR"/>
              <a:t>,</a:t>
            </a:r>
            <a:r>
              <a:rPr lang="ko-KR" altLang="en-US"/>
              <a:t> 제목과 내용 공란 일 시 </a:t>
            </a:r>
            <a:r>
              <a:rPr lang="en-US" altLang="ko-KR"/>
              <a:t>alert</a:t>
            </a:r>
            <a:r>
              <a:rPr lang="ko-KR" altLang="en-US"/>
              <a:t> 창을 띄워 공란을 두지 않도록 함</a:t>
            </a:r>
            <a:r>
              <a:rPr lang="en-US" altLang="ko-KR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1760" y="2456860"/>
            <a:ext cx="1296185" cy="26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006142" y="2721989"/>
            <a:ext cx="1447048" cy="14470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53190" y="3743325"/>
            <a:ext cx="3289561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로그인 세션 </a:t>
            </a:r>
            <a:r>
              <a:rPr lang="en-US" altLang="ko-KR"/>
              <a:t>id</a:t>
            </a:r>
            <a:r>
              <a:rPr lang="ko-KR" altLang="en-US"/>
              <a:t>값을 받아와 </a:t>
            </a:r>
          </a:p>
          <a:p>
            <a:pPr>
              <a:defRPr/>
            </a:pPr>
            <a:r>
              <a:rPr lang="ko-KR" altLang="en-US"/>
              <a:t>사용자가 작성하지 않게 해줌</a:t>
            </a:r>
            <a:r>
              <a:rPr lang="en-US" altLang="ko-KR"/>
              <a:t>!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8771" y="2776022"/>
            <a:ext cx="5327197" cy="28457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7013" y="4379595"/>
            <a:ext cx="6032353" cy="731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9615" y="0"/>
            <a:ext cx="1109277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102508" y="0"/>
            <a:ext cx="4045670" cy="1337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6200000" flipH="1">
            <a:off x="8777444" y="1960279"/>
            <a:ext cx="69580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56013" y="2466679"/>
            <a:ext cx="3338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0070C0"/>
                </a:solidFill>
              </a:rPr>
              <a:t>삭제 시 확인 창 </a:t>
            </a:r>
            <a:r>
              <a:rPr lang="ko-KR" altLang="en-US" dirty="0" err="1">
                <a:solidFill>
                  <a:srgbClr val="0070C0"/>
                </a:solidFill>
              </a:rPr>
              <a:t>띄워줌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10474" y="3122700"/>
            <a:ext cx="4429743" cy="179095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205310" y="6188304"/>
            <a:ext cx="618634" cy="5498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009338" y="6463252"/>
            <a:ext cx="4517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98512" y="6098984"/>
            <a:ext cx="3706895" cy="642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0070C0"/>
                </a:solidFill>
              </a:rPr>
              <a:t>양도 글에서 목록 버튼 누를 시 양도 게시판으로 가도록 </a:t>
            </a:r>
            <a:r>
              <a:rPr lang="ko-KR" altLang="en-US" dirty="0" err="1">
                <a:solidFill>
                  <a:srgbClr val="0070C0"/>
                </a:solidFill>
              </a:rPr>
              <a:t>해줌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23944" y="5870352"/>
            <a:ext cx="6449324" cy="22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657246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78693" y="2044438"/>
            <a:ext cx="1836262" cy="284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28622" y="2186822"/>
            <a:ext cx="305626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0" y="1857866"/>
            <a:ext cx="37068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0070C0"/>
                </a:solidFill>
              </a:rPr>
              <a:t>게시판 수정 시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카테고리</a:t>
            </a:r>
            <a:r>
              <a:rPr lang="en-US" altLang="ko-KR" dirty="0">
                <a:solidFill>
                  <a:srgbClr val="0070C0"/>
                </a:solidFill>
              </a:rPr>
              <a:t>(type)</a:t>
            </a:r>
            <a:r>
              <a:rPr lang="ko-KR" altLang="en-US" dirty="0">
                <a:solidFill>
                  <a:srgbClr val="0070C0"/>
                </a:solidFill>
              </a:rPr>
              <a:t>값에 </a:t>
            </a:r>
            <a:r>
              <a:rPr lang="en-US" altLang="ko-KR" dirty="0">
                <a:solidFill>
                  <a:srgbClr val="0070C0"/>
                </a:solidFill>
              </a:rPr>
              <a:t>select option </a:t>
            </a:r>
            <a:r>
              <a:rPr lang="ko-KR" altLang="en-US" dirty="0">
                <a:solidFill>
                  <a:srgbClr val="0070C0"/>
                </a:solidFill>
              </a:rPr>
              <a:t>태그에서 본인이 원래 쓴 </a:t>
            </a:r>
            <a:r>
              <a:rPr lang="en-US" altLang="ko-KR" dirty="0">
                <a:solidFill>
                  <a:srgbClr val="0070C0"/>
                </a:solidFill>
              </a:rPr>
              <a:t>type</a:t>
            </a:r>
            <a:r>
              <a:rPr lang="ko-KR" altLang="en-US" dirty="0">
                <a:solidFill>
                  <a:srgbClr val="0070C0"/>
                </a:solidFill>
              </a:rPr>
              <a:t>값과 똑같은 </a:t>
            </a:r>
            <a:r>
              <a:rPr lang="en-US" altLang="ko-KR" dirty="0">
                <a:solidFill>
                  <a:srgbClr val="0070C0"/>
                </a:solidFill>
              </a:rPr>
              <a:t>type</a:t>
            </a:r>
            <a:r>
              <a:rPr lang="ko-KR" altLang="en-US" dirty="0">
                <a:solidFill>
                  <a:srgbClr val="0070C0"/>
                </a:solidFill>
              </a:rPr>
              <a:t>과 같은 조건인 것이 먼저 선택 되도록 </a:t>
            </a:r>
            <a:r>
              <a:rPr lang="en-US" altLang="ko-KR" dirty="0">
                <a:solidFill>
                  <a:srgbClr val="0070C0"/>
                </a:solidFill>
              </a:rPr>
              <a:t>option select</a:t>
            </a:r>
            <a:r>
              <a:rPr lang="ko-KR" altLang="en-US" dirty="0">
                <a:solidFill>
                  <a:srgbClr val="0070C0"/>
                </a:solidFill>
              </a:rPr>
              <a:t> 를 사용해줌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9766" y="3728653"/>
            <a:ext cx="6249272" cy="1286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5925"/>
            <a:ext cx="12192000" cy="60261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732559" y="2103355"/>
            <a:ext cx="2788764" cy="441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28655" y="1347245"/>
            <a:ext cx="3996572" cy="643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0070C0"/>
                </a:solidFill>
              </a:rPr>
              <a:t>해당 키워드가 있으면 검색 되는 것을 확인할 수 있음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420960" y="22753"/>
            <a:ext cx="8185081" cy="3143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07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10C6FC-FF90-C053-ADCB-C2D2831BAC91}"/>
              </a:ext>
            </a:extLst>
          </p:cNvPr>
          <p:cNvSpPr txBox="1"/>
          <p:nvPr/>
        </p:nvSpPr>
        <p:spPr>
          <a:xfrm>
            <a:off x="124731" y="-526196"/>
            <a:ext cx="5811612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민지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1.</a:t>
            </a:r>
            <a:r>
              <a:rPr lang="ko-KR" altLang="en-US" dirty="0"/>
              <a:t> 인덱스 </a:t>
            </a:r>
            <a:r>
              <a:rPr lang="en-US" altLang="ko-KR" dirty="0"/>
              <a:t>header, footer </a:t>
            </a:r>
            <a:r>
              <a:rPr lang="ko-KR" altLang="en-US" dirty="0"/>
              <a:t>구분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구장별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연결한 </a:t>
            </a:r>
            <a:r>
              <a:rPr lang="ko-KR" altLang="en-US" dirty="0" err="1"/>
              <a:t>서블릿</a:t>
            </a:r>
            <a:r>
              <a:rPr lang="en-US" altLang="ko-KR" dirty="0"/>
              <a:t>(</a:t>
            </a:r>
            <a:r>
              <a:rPr lang="en-US" altLang="ko-KR" dirty="0" err="1"/>
              <a:t>seatDetailServlet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::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en-US" altLang="ko-KR" dirty="0" err="1"/>
              <a:t>request.getRequestDispatcher</a:t>
            </a:r>
            <a:r>
              <a:rPr lang="en-US" altLang="ko-KR" dirty="0"/>
              <a:t> </a:t>
            </a:r>
            <a:r>
              <a:rPr lang="ko-KR" altLang="en-US" dirty="0"/>
              <a:t>사용하여 링크에 </a:t>
            </a:r>
            <a:r>
              <a:rPr lang="en-US" altLang="ko-KR" dirty="0" err="1"/>
              <a:t>jsp</a:t>
            </a:r>
            <a:r>
              <a:rPr lang="ko-KR" altLang="en-US" dirty="0"/>
              <a:t>주소 보이지 않도록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-DB</a:t>
            </a:r>
            <a:r>
              <a:rPr lang="ko-KR" altLang="en-US" dirty="0"/>
              <a:t>설계 설명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보드테이블 </a:t>
            </a:r>
            <a:r>
              <a:rPr lang="en-US" altLang="ko-KR" dirty="0"/>
              <a:t>/ </a:t>
            </a:r>
            <a:r>
              <a:rPr lang="ko-KR" altLang="en-US" dirty="0"/>
              <a:t>메인테이블</a:t>
            </a:r>
            <a:endParaRPr lang="en-US" altLang="ko-KR" dirty="0"/>
          </a:p>
          <a:p>
            <a:r>
              <a:rPr lang="en-US" altLang="ko-KR" dirty="0"/>
              <a:t>:: </a:t>
            </a:r>
            <a:r>
              <a:rPr lang="ko-KR" altLang="en-US" dirty="0"/>
              <a:t>이유</a:t>
            </a:r>
            <a:r>
              <a:rPr lang="en-US" altLang="ko-KR" dirty="0"/>
              <a:t> /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위치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위치 한 페이지에서 구현한 기능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사용자가 </a:t>
            </a:r>
            <a:r>
              <a:rPr lang="ko-KR" altLang="en-US" dirty="0" err="1"/>
              <a:t>팀명을</a:t>
            </a:r>
            <a:r>
              <a:rPr lang="ko-KR" altLang="en-US" dirty="0"/>
              <a:t> 클릭할 때</a:t>
            </a:r>
            <a:r>
              <a:rPr lang="en-US" altLang="ko-KR" dirty="0"/>
              <a:t>, </a:t>
            </a:r>
            <a:r>
              <a:rPr lang="ko-KR" altLang="en-US" dirty="0"/>
              <a:t>해당 팀의 위치로 지도를 변경하는 기능을 구현</a:t>
            </a:r>
            <a:endParaRPr lang="en-US" altLang="ko-KR" dirty="0"/>
          </a:p>
          <a:p>
            <a:r>
              <a:rPr lang="en-US" altLang="ko-KR" dirty="0"/>
              <a:t>:-&gt; </a:t>
            </a:r>
            <a:r>
              <a:rPr lang="ko-KR" altLang="en-US" dirty="0" err="1"/>
              <a:t>팀목록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ul</a:t>
            </a:r>
            <a:r>
              <a:rPr lang="ko-KR" altLang="en-US" dirty="0"/>
              <a:t>요소 내에 각 팀에 대한 링크를 설정</a:t>
            </a:r>
            <a:r>
              <a:rPr lang="en-US" altLang="ko-KR" dirty="0"/>
              <a:t>. </a:t>
            </a:r>
            <a:r>
              <a:rPr lang="ko-KR" altLang="en-US" dirty="0"/>
              <a:t>각 링크는 </a:t>
            </a:r>
            <a:r>
              <a:rPr lang="en-US" altLang="ko-KR" dirty="0" err="1"/>
              <a:t>changeLocation</a:t>
            </a:r>
            <a:r>
              <a:rPr lang="ko-KR" altLang="en-US" dirty="0"/>
              <a:t>함수를 호출하도록 하고 팀 이름</a:t>
            </a:r>
            <a:r>
              <a:rPr lang="en-US" altLang="ko-KR" dirty="0"/>
              <a:t>, </a:t>
            </a:r>
            <a:r>
              <a:rPr lang="ko-KR" altLang="en-US" dirty="0"/>
              <a:t>위도</a:t>
            </a:r>
            <a:r>
              <a:rPr lang="en-US" altLang="ko-KR" dirty="0"/>
              <a:t>, </a:t>
            </a:r>
            <a:r>
              <a:rPr lang="ko-KR" altLang="en-US" dirty="0"/>
              <a:t>경도를 전달</a:t>
            </a:r>
            <a:endParaRPr lang="en-US" altLang="ko-KR" dirty="0"/>
          </a:p>
          <a:p>
            <a:r>
              <a:rPr lang="en-US" altLang="ko-KR" dirty="0"/>
              <a:t>-&gt;map </a:t>
            </a:r>
            <a:r>
              <a:rPr lang="ko-KR" altLang="en-US" dirty="0" err="1"/>
              <a:t>구글맵</a:t>
            </a:r>
            <a:r>
              <a:rPr lang="ko-KR" altLang="en-US" dirty="0"/>
              <a:t> 객체를 저장할 변수를 선언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: </a:t>
            </a:r>
            <a:r>
              <a:rPr lang="en-US" altLang="ko-KR" dirty="0" err="1"/>
              <a:t>initMap</a:t>
            </a:r>
            <a:r>
              <a:rPr lang="en-US" altLang="ko-KR" dirty="0"/>
              <a:t>()</a:t>
            </a:r>
            <a:r>
              <a:rPr lang="ko-KR" altLang="en-US" dirty="0"/>
              <a:t>함수 는 지도를 초기화하는 함수</a:t>
            </a:r>
            <a:endParaRPr lang="en-US" altLang="ko-KR" dirty="0"/>
          </a:p>
          <a:p>
            <a:r>
              <a:rPr lang="en-US" altLang="ko-KR" dirty="0"/>
              <a:t>Location </a:t>
            </a:r>
            <a:r>
              <a:rPr lang="ko-KR" altLang="en-US" dirty="0"/>
              <a:t>기본 위치는 첫 팀인 롯데로 설정해두고 </a:t>
            </a:r>
            <a:r>
              <a:rPr lang="en-US" altLang="ko-KR" dirty="0"/>
              <a:t>map</a:t>
            </a:r>
            <a:r>
              <a:rPr lang="ko-KR" altLang="en-US" dirty="0"/>
              <a:t>에 위치를 담고 확대 수준은 </a:t>
            </a:r>
            <a:r>
              <a:rPr lang="en-US" altLang="ko-KR" dirty="0"/>
              <a:t>15</a:t>
            </a:r>
            <a:r>
              <a:rPr lang="ko-KR" altLang="en-US" dirty="0"/>
              <a:t>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changeLocation</a:t>
            </a:r>
            <a:r>
              <a:rPr lang="en-US" altLang="ko-KR" dirty="0"/>
              <a:t>()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 err="1"/>
              <a:t>팀명과</a:t>
            </a:r>
            <a:r>
              <a:rPr lang="ko-KR" altLang="en-US" dirty="0"/>
              <a:t> 지도 위치 업데이트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F1151-0EC5-9AE4-57B0-1BCAFD9E3566}"/>
              </a:ext>
            </a:extLst>
          </p:cNvPr>
          <p:cNvSpPr txBox="1"/>
          <p:nvPr/>
        </p:nvSpPr>
        <p:spPr>
          <a:xfrm>
            <a:off x="5821588" y="0"/>
            <a:ext cx="6370411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작동순서 </a:t>
            </a:r>
            <a:r>
              <a:rPr lang="en-US" altLang="ko-KR" dirty="0"/>
              <a:t>: </a:t>
            </a:r>
            <a:r>
              <a:rPr lang="en-US" altLang="ko-KR" dirty="0" err="1"/>
              <a:t>DOMContentLoaded</a:t>
            </a:r>
            <a:r>
              <a:rPr lang="en-US" altLang="ko-KR" dirty="0"/>
              <a:t>(</a:t>
            </a:r>
            <a:r>
              <a:rPr lang="ko-KR" altLang="en-US" dirty="0"/>
              <a:t>페이지 로드되면 작동</a:t>
            </a:r>
            <a:r>
              <a:rPr lang="en-US" altLang="ko-KR" dirty="0"/>
              <a:t>) </a:t>
            </a:r>
            <a:r>
              <a:rPr lang="ko-KR" altLang="en-US" dirty="0"/>
              <a:t>이벤트 발생하고 </a:t>
            </a:r>
            <a:r>
              <a:rPr lang="ko-KR" altLang="en-US" dirty="0" err="1"/>
              <a:t>구글맵스</a:t>
            </a:r>
            <a:r>
              <a:rPr lang="en-US" altLang="ko-KR" dirty="0"/>
              <a:t>API </a:t>
            </a:r>
            <a:r>
              <a:rPr lang="ko-KR" altLang="en-US" dirty="0"/>
              <a:t>스크립트가 추가됨</a:t>
            </a:r>
            <a:endParaRPr lang="en-US" altLang="ko-KR" dirty="0"/>
          </a:p>
          <a:p>
            <a:r>
              <a:rPr lang="ko-KR" altLang="en-US" dirty="0" err="1"/>
              <a:t>구글맵스</a:t>
            </a:r>
            <a:r>
              <a:rPr lang="en-US" altLang="ko-KR" dirty="0"/>
              <a:t>API</a:t>
            </a:r>
            <a:r>
              <a:rPr lang="ko-KR" altLang="en-US" dirty="0"/>
              <a:t>가 로드되면 </a:t>
            </a:r>
            <a:r>
              <a:rPr lang="en-US" altLang="ko-KR" dirty="0" err="1"/>
              <a:t>initMap</a:t>
            </a:r>
            <a:r>
              <a:rPr lang="en-US" altLang="ko-KR" dirty="0"/>
              <a:t>()</a:t>
            </a:r>
            <a:r>
              <a:rPr lang="ko-KR" altLang="en-US" dirty="0"/>
              <a:t>함수가 호출되어 기본 지도가 설정</a:t>
            </a:r>
            <a:endParaRPr lang="en-US" altLang="ko-KR" dirty="0"/>
          </a:p>
          <a:p>
            <a:r>
              <a:rPr lang="ko-KR" altLang="en-US" dirty="0"/>
              <a:t>사용자 팀 목록에서 팀 이름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 err="1"/>
              <a:t>changeLocation</a:t>
            </a:r>
            <a:r>
              <a:rPr lang="en-US" altLang="ko-KR" dirty="0"/>
              <a:t>()</a:t>
            </a:r>
            <a:r>
              <a:rPr lang="ko-KR" altLang="en-US" dirty="0"/>
              <a:t>함수가 호출되어 해당 팀의 위치로 지도가 업데이트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 err="1"/>
              <a:t>구글맵을</a:t>
            </a:r>
            <a:r>
              <a:rPr lang="ko-KR" altLang="en-US" dirty="0"/>
              <a:t> 불러올 때 비동기식 로드 설정</a:t>
            </a:r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DOMContentLoaded</a:t>
            </a:r>
            <a:r>
              <a:rPr lang="en-US" altLang="ko-KR" dirty="0"/>
              <a:t> </a:t>
            </a:r>
            <a:r>
              <a:rPr lang="ko-KR" altLang="en-US" dirty="0"/>
              <a:t>이벤트는 </a:t>
            </a:r>
            <a:r>
              <a:rPr lang="en-US" altLang="ko-KR" dirty="0"/>
              <a:t>HTML</a:t>
            </a:r>
            <a:r>
              <a:rPr lang="ko-KR" altLang="en-US" dirty="0"/>
              <a:t>문서가 완전히 로드된 후 실행되는 이벤트인데</a:t>
            </a:r>
            <a:r>
              <a:rPr lang="en-US" altLang="ko-KR" dirty="0"/>
              <a:t>, </a:t>
            </a:r>
            <a:r>
              <a:rPr lang="ko-KR" altLang="en-US" dirty="0"/>
              <a:t>얘는 </a:t>
            </a:r>
            <a:r>
              <a:rPr lang="en-US" altLang="ko-KR" dirty="0"/>
              <a:t>DOM</a:t>
            </a:r>
            <a:r>
              <a:rPr lang="ko-KR" altLang="en-US" dirty="0"/>
              <a:t>요소가 준비된 상태에서 스크립트를 실행할 수 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Cont</a:t>
            </a:r>
            <a:r>
              <a:rPr lang="en-US" altLang="ko-KR" dirty="0"/>
              <a:t> script = </a:t>
            </a:r>
            <a:r>
              <a:rPr lang="en-US" altLang="ko-KR" dirty="0" err="1"/>
              <a:t>document.createElement</a:t>
            </a:r>
            <a:r>
              <a:rPr lang="en-US" altLang="ko-KR" dirty="0"/>
              <a:t>(‘script’)</a:t>
            </a:r>
            <a:r>
              <a:rPr lang="ko-KR" altLang="en-US" dirty="0"/>
              <a:t>를 통해서 새로운 </a:t>
            </a:r>
            <a:r>
              <a:rPr lang="en-US" altLang="ko-KR" dirty="0"/>
              <a:t>&lt;script&gt;</a:t>
            </a:r>
            <a:r>
              <a:rPr lang="ko-KR" altLang="en-US" dirty="0"/>
              <a:t>태그를 생성함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비동기로드설정 </a:t>
            </a:r>
            <a:r>
              <a:rPr lang="en-US" altLang="ko-KR" dirty="0"/>
              <a:t>: </a:t>
            </a:r>
            <a:r>
              <a:rPr lang="en-US" altLang="ko-KR" dirty="0" err="1"/>
              <a:t>script.async</a:t>
            </a:r>
            <a:r>
              <a:rPr lang="en-US" altLang="ko-KR" dirty="0"/>
              <a:t> = </a:t>
            </a:r>
            <a:r>
              <a:rPr lang="en-US" altLang="ko-KR" dirty="0" err="1"/>
              <a:t>ture</a:t>
            </a:r>
            <a:r>
              <a:rPr lang="en-US" altLang="ko-KR" dirty="0"/>
              <a:t>; </a:t>
            </a:r>
            <a:r>
              <a:rPr lang="ko-KR" altLang="en-US" dirty="0"/>
              <a:t>이 속성으로 스크립트가 비동기적으로 로드되도록 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브라우저가 </a:t>
            </a:r>
            <a:r>
              <a:rPr lang="en-US" altLang="ko-KR" dirty="0"/>
              <a:t>HTML </a:t>
            </a:r>
            <a:r>
              <a:rPr lang="ko-KR" altLang="en-US" dirty="0"/>
              <a:t>문서를 </a:t>
            </a:r>
            <a:r>
              <a:rPr lang="ko-KR" altLang="en-US" dirty="0" err="1"/>
              <a:t>파싱하는</a:t>
            </a:r>
            <a:r>
              <a:rPr lang="ko-KR" altLang="en-US" dirty="0"/>
              <a:t> 동안 스크립트 파일을 다운로드 하고 실행함</a:t>
            </a:r>
            <a:r>
              <a:rPr lang="en-US" altLang="ko-KR" dirty="0"/>
              <a:t>. </a:t>
            </a:r>
            <a:r>
              <a:rPr lang="ko-KR" altLang="en-US" dirty="0"/>
              <a:t>이렇게 함으로써 페이지 로딩 속도가 향상되고 스크립트 로드로 인해 페이지 렌더링이 지연되지 않음</a:t>
            </a:r>
            <a:r>
              <a:rPr lang="en-US" altLang="ko-KR" dirty="0"/>
              <a:t>. </a:t>
            </a:r>
            <a:r>
              <a:rPr lang="en-US" altLang="ko-KR" dirty="0" err="1"/>
              <a:t>Document.body.appendChild</a:t>
            </a:r>
            <a:r>
              <a:rPr lang="en-US" altLang="ko-KR" dirty="0"/>
              <a:t>(script)</a:t>
            </a:r>
            <a:r>
              <a:rPr lang="ko-KR" altLang="en-US" dirty="0"/>
              <a:t>를 통해 생성한 스크립트 요소를 문서의 본문에 추가</a:t>
            </a:r>
            <a:r>
              <a:rPr lang="en-US" altLang="ko-KR" dirty="0"/>
              <a:t>. </a:t>
            </a:r>
            <a:r>
              <a:rPr lang="ko-KR" altLang="en-US" dirty="0"/>
              <a:t>이렇게 하면 </a:t>
            </a:r>
            <a:r>
              <a:rPr lang="ko-KR" altLang="en-US" dirty="0" err="1"/>
              <a:t>구글맵스</a:t>
            </a:r>
            <a:r>
              <a:rPr lang="en-US" altLang="ko-KR" dirty="0"/>
              <a:t>API</a:t>
            </a:r>
            <a:r>
              <a:rPr lang="ko-KR" altLang="en-US" dirty="0"/>
              <a:t>가 로드되고</a:t>
            </a:r>
            <a:r>
              <a:rPr lang="en-US" altLang="ko-KR" dirty="0"/>
              <a:t> callback=</a:t>
            </a:r>
            <a:r>
              <a:rPr lang="en-US" altLang="ko-KR" dirty="0" err="1"/>
              <a:t>initMap</a:t>
            </a:r>
            <a:r>
              <a:rPr lang="ko-KR" altLang="en-US" dirty="0"/>
              <a:t>을 통해 </a:t>
            </a:r>
            <a:r>
              <a:rPr lang="en-US" altLang="ko-KR" dirty="0"/>
              <a:t>API</a:t>
            </a:r>
            <a:r>
              <a:rPr lang="ko-KR" altLang="en-US" dirty="0"/>
              <a:t>가 로드된 후 </a:t>
            </a:r>
            <a:r>
              <a:rPr lang="en-US" altLang="ko-KR" dirty="0" err="1"/>
              <a:t>initMap</a:t>
            </a:r>
            <a:r>
              <a:rPr lang="ko-KR" altLang="en-US" dirty="0"/>
              <a:t>함수가 자동 호출됨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 err="1"/>
              <a:t>비동기적처리를</a:t>
            </a:r>
            <a:r>
              <a:rPr lang="ko-KR" altLang="en-US" dirty="0"/>
              <a:t> 통해서 페이지가 로드되는 동안 </a:t>
            </a:r>
            <a:r>
              <a:rPr lang="ko-KR" altLang="en-US" dirty="0" err="1"/>
              <a:t>구글맵스</a:t>
            </a:r>
            <a:r>
              <a:rPr lang="en-US" altLang="ko-KR" dirty="0"/>
              <a:t>API </a:t>
            </a:r>
            <a:r>
              <a:rPr lang="ko-KR" altLang="en-US" dirty="0"/>
              <a:t>스크립트가 백그라운드에서 로드되고</a:t>
            </a:r>
            <a:r>
              <a:rPr lang="en-US" altLang="ko-KR" dirty="0"/>
              <a:t>, </a:t>
            </a:r>
            <a:r>
              <a:rPr lang="ko-KR" altLang="en-US" dirty="0"/>
              <a:t>사용자에게 더 빠른 반응성을 제공함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3145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6303EC-DF73-5CEE-E511-71D5625957F1}"/>
              </a:ext>
            </a:extLst>
          </p:cNvPr>
          <p:cNvSpPr txBox="1"/>
          <p:nvPr/>
        </p:nvSpPr>
        <p:spPr>
          <a:xfrm>
            <a:off x="0" y="188686"/>
            <a:ext cx="609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Async </a:t>
            </a:r>
            <a:r>
              <a:rPr lang="ko-KR" altLang="en-US" dirty="0"/>
              <a:t>속성은 </a:t>
            </a:r>
            <a:r>
              <a:rPr lang="en-US" altLang="ko-KR" dirty="0"/>
              <a:t>&lt;script&gt;</a:t>
            </a:r>
            <a:r>
              <a:rPr lang="ko-KR" altLang="en-US" dirty="0"/>
              <a:t>태그가 비동기적으로 로드되도록 설정</a:t>
            </a:r>
            <a:r>
              <a:rPr lang="en-US" altLang="ko-KR" dirty="0"/>
              <a:t>. </a:t>
            </a:r>
            <a:r>
              <a:rPr lang="ko-KR" altLang="en-US" dirty="0"/>
              <a:t>이 속성이 실행된 스크립트는 </a:t>
            </a:r>
            <a:r>
              <a:rPr lang="en-US" altLang="ko-KR" dirty="0"/>
              <a:t>HTML </a:t>
            </a:r>
            <a:r>
              <a:rPr lang="ko-KR" altLang="en-US" dirty="0"/>
              <a:t>문서의 파싱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r>
              <a:rPr lang="ko-KR" altLang="en-US" dirty="0"/>
              <a:t>과 동시에 </a:t>
            </a:r>
            <a:r>
              <a:rPr lang="ko-KR" altLang="en-US" dirty="0" err="1"/>
              <a:t>다운로드되고</a:t>
            </a:r>
            <a:r>
              <a:rPr lang="ko-KR" altLang="en-US" dirty="0"/>
              <a:t> 다운로드가 완료되는 즉시 실행됨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Async</a:t>
            </a:r>
            <a:r>
              <a:rPr lang="ko-KR" altLang="en-US" dirty="0"/>
              <a:t> 속성이 없는 경우</a:t>
            </a:r>
            <a:r>
              <a:rPr lang="en-US" altLang="ko-KR" dirty="0"/>
              <a:t>, </a:t>
            </a:r>
            <a:r>
              <a:rPr lang="ko-KR" altLang="en-US" dirty="0"/>
              <a:t>스크립트가 </a:t>
            </a:r>
            <a:r>
              <a:rPr lang="ko-KR" altLang="en-US" dirty="0" err="1"/>
              <a:t>로드될때까지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문서의 파싱이 중단됨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회원가입 비밀번호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/>
              <a:t>따로 빼기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999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D318E-600F-7983-473D-5896AF0D610D}"/>
              </a:ext>
            </a:extLst>
          </p:cNvPr>
          <p:cNvSpPr txBox="1"/>
          <p:nvPr/>
        </p:nvSpPr>
        <p:spPr>
          <a:xfrm>
            <a:off x="0" y="29029"/>
            <a:ext cx="637041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로그인</a:t>
            </a:r>
            <a:r>
              <a:rPr lang="en-US" altLang="ko-KR" dirty="0"/>
              <a:t> /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로그아웃</a:t>
            </a:r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dirty="0"/>
              <a:t>-1)form</a:t>
            </a:r>
            <a:r>
              <a:rPr lang="ko-KR" altLang="en-US" dirty="0"/>
              <a:t>을 통해서 받아온 값을 </a:t>
            </a:r>
            <a:r>
              <a:rPr lang="en-US" altLang="ko-KR" dirty="0" err="1"/>
              <a:t>membersVo</a:t>
            </a:r>
            <a:r>
              <a:rPr lang="en-US" altLang="ko-KR" dirty="0"/>
              <a:t>, </a:t>
            </a:r>
            <a:r>
              <a:rPr lang="en-US" altLang="ko-KR" dirty="0" err="1"/>
              <a:t>registerServlet</a:t>
            </a:r>
            <a:r>
              <a:rPr lang="ko-KR" altLang="en-US" dirty="0"/>
              <a:t>을 이용해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-2)</a:t>
            </a:r>
            <a:r>
              <a:rPr lang="ko-KR" altLang="en-US" dirty="0"/>
              <a:t>아이디 중복확인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en-US" altLang="ko-KR" dirty="0" err="1"/>
              <a:t>checkID</a:t>
            </a:r>
            <a:r>
              <a:rPr lang="en-US" altLang="ko-KR" dirty="0"/>
              <a:t> function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사용자가 입력한 값을 </a:t>
            </a:r>
            <a:r>
              <a:rPr lang="ko-KR" altLang="en-US" dirty="0" err="1"/>
              <a:t>받아옴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아이디 길이 확인하여 </a:t>
            </a:r>
            <a:r>
              <a:rPr lang="en-US" altLang="ko-KR" dirty="0"/>
              <a:t>0</a:t>
            </a:r>
            <a:r>
              <a:rPr lang="ko-KR" altLang="en-US" dirty="0"/>
              <a:t>보다 크면 </a:t>
            </a:r>
            <a:r>
              <a:rPr lang="en-US" altLang="ko-KR" dirty="0"/>
              <a:t>AJAX </a:t>
            </a:r>
            <a:r>
              <a:rPr lang="ko-KR" altLang="en-US" dirty="0"/>
              <a:t>요청을 보내고 빈 값이면 아이디를 입력하세요 문구 출력</a:t>
            </a:r>
            <a:endParaRPr lang="en-US" altLang="ko-KR" dirty="0"/>
          </a:p>
          <a:p>
            <a:r>
              <a:rPr lang="en-US" altLang="ko-KR" dirty="0"/>
              <a:t>:AJAX</a:t>
            </a:r>
            <a:r>
              <a:rPr lang="ko-KR" altLang="en-US" dirty="0"/>
              <a:t>를 통해 </a:t>
            </a:r>
            <a:r>
              <a:rPr lang="en-US" altLang="ko-KR" dirty="0" err="1"/>
              <a:t>checkID</a:t>
            </a:r>
            <a:r>
              <a:rPr lang="ko-KR" altLang="en-US" dirty="0" err="1"/>
              <a:t>서블릿에서</a:t>
            </a:r>
            <a:r>
              <a:rPr lang="ko-KR" altLang="en-US" dirty="0"/>
              <a:t> 아이디 사용가능 여부를 확인하도록 요청</a:t>
            </a:r>
            <a:endParaRPr lang="en-US" altLang="ko-KR" dirty="0"/>
          </a:p>
          <a:p>
            <a:r>
              <a:rPr lang="en-US" altLang="ko-KR" dirty="0"/>
              <a:t>:: </a:t>
            </a:r>
            <a:r>
              <a:rPr lang="en-US" altLang="ko-KR" dirty="0" err="1"/>
              <a:t>checkID</a:t>
            </a:r>
            <a:r>
              <a:rPr lang="ko-KR" altLang="en-US" dirty="0" err="1"/>
              <a:t>서블릿에서는</a:t>
            </a:r>
            <a:r>
              <a:rPr lang="ko-KR" altLang="en-US" dirty="0"/>
              <a:t> </a:t>
            </a:r>
            <a:r>
              <a:rPr lang="en-US" altLang="ko-KR" dirty="0" err="1"/>
              <a:t>membersDAO</a:t>
            </a:r>
            <a:r>
              <a:rPr lang="ko-KR" altLang="en-US" dirty="0"/>
              <a:t>에 저장된 </a:t>
            </a:r>
            <a:r>
              <a:rPr lang="en-US" altLang="ko-KR" dirty="0" err="1"/>
              <a:t>checkID</a:t>
            </a:r>
            <a:r>
              <a:rPr lang="en-US" altLang="ko-KR" dirty="0"/>
              <a:t> </a:t>
            </a:r>
            <a:r>
              <a:rPr lang="ko-KR" altLang="en-US" dirty="0"/>
              <a:t>메서드를 선언하여 확인</a:t>
            </a:r>
            <a:endParaRPr lang="en-US" altLang="ko-KR" dirty="0"/>
          </a:p>
          <a:p>
            <a:r>
              <a:rPr lang="en-US" altLang="ko-KR" dirty="0"/>
              <a:t>	-&gt;</a:t>
            </a:r>
            <a:r>
              <a:rPr lang="ko-KR" altLang="en-US" dirty="0"/>
              <a:t>쿼리를 통해 </a:t>
            </a:r>
            <a:r>
              <a:rPr lang="en-US" altLang="ko-KR" dirty="0"/>
              <a:t>id</a:t>
            </a:r>
            <a:r>
              <a:rPr lang="ko-KR" altLang="en-US" dirty="0"/>
              <a:t>가 있는지 확인</a:t>
            </a:r>
            <a:r>
              <a:rPr lang="en-US" altLang="ko-KR" dirty="0"/>
              <a:t>, </a:t>
            </a:r>
            <a:r>
              <a:rPr lang="ko-KR" altLang="en-US" dirty="0"/>
              <a:t>존재 </a:t>
            </a:r>
            <a:r>
              <a:rPr lang="en-US" altLang="ko-KR" dirty="0"/>
              <a:t>1 </a:t>
            </a:r>
            <a:r>
              <a:rPr lang="ko-KR" altLang="en-US" dirty="0"/>
              <a:t>반환</a:t>
            </a:r>
            <a:r>
              <a:rPr lang="en-US" altLang="ko-KR" dirty="0"/>
              <a:t>, </a:t>
            </a:r>
            <a:r>
              <a:rPr lang="ko-KR" altLang="en-US" dirty="0"/>
              <a:t>없으면 </a:t>
            </a:r>
            <a:r>
              <a:rPr lang="en-US" altLang="ko-KR" dirty="0"/>
              <a:t>0 </a:t>
            </a:r>
            <a:r>
              <a:rPr lang="ko-KR" altLang="en-US" dirty="0"/>
              <a:t>반환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클라이언트로 응답을 보내기 위해서 </a:t>
            </a:r>
            <a:r>
              <a:rPr lang="en-US" altLang="ko-KR" dirty="0" err="1"/>
              <a:t>PrintWriter</a:t>
            </a:r>
            <a:r>
              <a:rPr lang="en-US" altLang="ko-KR" dirty="0"/>
              <a:t> </a:t>
            </a:r>
            <a:r>
              <a:rPr lang="ko-KR" altLang="en-US" dirty="0"/>
              <a:t>객체를 생성하여 </a:t>
            </a:r>
            <a:r>
              <a:rPr lang="en-US" altLang="ko-KR" dirty="0" err="1"/>
              <a:t>checkId</a:t>
            </a:r>
            <a:r>
              <a:rPr lang="ko-KR" altLang="en-US" dirty="0"/>
              <a:t>메서드의 값을 담아 반환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-3)</a:t>
            </a:r>
            <a:r>
              <a:rPr lang="ko-KR" altLang="en-US" dirty="0"/>
              <a:t>비밀번호 재확인</a:t>
            </a:r>
            <a:endParaRPr lang="en-US" altLang="ko-KR" dirty="0"/>
          </a:p>
          <a:p>
            <a:r>
              <a:rPr lang="en-US" altLang="ko-KR" dirty="0" err="1"/>
              <a:t>Javascript</a:t>
            </a:r>
            <a:r>
              <a:rPr lang="ko-KR" altLang="en-US" dirty="0"/>
              <a:t> 함수를 활용해서 비밀번호 검사</a:t>
            </a:r>
            <a:endParaRPr lang="en-US" altLang="ko-KR" dirty="0"/>
          </a:p>
          <a:p>
            <a:r>
              <a:rPr lang="ko-KR" altLang="en-US" dirty="0"/>
              <a:t>비밀번호가 다르면 빨간 글씨로 메시지 출력</a:t>
            </a:r>
            <a:endParaRPr lang="en-US" altLang="ko-KR" dirty="0"/>
          </a:p>
          <a:p>
            <a:r>
              <a:rPr lang="ko-KR" altLang="en-US" dirty="0"/>
              <a:t>같으면 초록 글씨로 출력</a:t>
            </a:r>
            <a:endParaRPr lang="en-US" altLang="ko-KR" dirty="0"/>
          </a:p>
          <a:p>
            <a:r>
              <a:rPr lang="ko-KR" altLang="en-US" dirty="0"/>
              <a:t>둘 다 </a:t>
            </a:r>
            <a:r>
              <a:rPr lang="ko-KR" altLang="en-US" dirty="0" err="1"/>
              <a:t>비어있으면</a:t>
            </a:r>
            <a:r>
              <a:rPr lang="ko-KR" altLang="en-US" dirty="0"/>
              <a:t> 메시지 나오지 않음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F2DBE-D1C5-C791-9481-B92F7A80A4DE}"/>
              </a:ext>
            </a:extLst>
          </p:cNvPr>
          <p:cNvSpPr txBox="1"/>
          <p:nvPr/>
        </p:nvSpPr>
        <p:spPr>
          <a:xfrm>
            <a:off x="6371771" y="130629"/>
            <a:ext cx="58202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로그인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-1)</a:t>
            </a:r>
            <a:r>
              <a:rPr lang="ko-KR" altLang="en-US" dirty="0"/>
              <a:t>로그인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SQL </a:t>
            </a:r>
            <a:r>
              <a:rPr lang="ko-KR" altLang="en-US" dirty="0"/>
              <a:t>쿼리를 사용해 해당 </a:t>
            </a:r>
            <a:r>
              <a:rPr lang="en-US" altLang="ko-KR" dirty="0"/>
              <a:t>ID</a:t>
            </a:r>
            <a:r>
              <a:rPr lang="ko-KR" altLang="en-US" dirty="0"/>
              <a:t>와 비밀번호가 존재하는지 조회하고</a:t>
            </a:r>
            <a:r>
              <a:rPr lang="en-US" altLang="ko-KR" dirty="0"/>
              <a:t>, </a:t>
            </a:r>
            <a:r>
              <a:rPr lang="ko-KR" altLang="en-US" dirty="0"/>
              <a:t>결과가 있으면 비밀번호를 반환 </a:t>
            </a:r>
            <a:r>
              <a:rPr lang="en-US" altLang="ko-KR" dirty="0"/>
              <a:t>+</a:t>
            </a:r>
          </a:p>
          <a:p>
            <a:r>
              <a:rPr lang="ko-KR" altLang="en-US" dirty="0"/>
              <a:t>사용자가 입력한 값을 가져와 </a:t>
            </a:r>
            <a:r>
              <a:rPr lang="en-US" altLang="ko-KR" dirty="0" err="1"/>
              <a:t>MembersDAO</a:t>
            </a:r>
            <a:r>
              <a:rPr lang="ko-KR" altLang="en-US" dirty="0"/>
              <a:t>를 통해 인증</a:t>
            </a:r>
            <a:r>
              <a:rPr lang="en-US" altLang="ko-KR" dirty="0"/>
              <a:t>. </a:t>
            </a:r>
            <a:r>
              <a:rPr lang="ko-KR" altLang="en-US" dirty="0"/>
              <a:t>인증이 성공하면 세션에 </a:t>
            </a:r>
            <a:r>
              <a:rPr lang="en-US" altLang="ko-KR" dirty="0"/>
              <a:t>ID</a:t>
            </a:r>
            <a:r>
              <a:rPr lang="ko-KR" altLang="en-US" dirty="0"/>
              <a:t>를 저장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실패시</a:t>
            </a:r>
            <a:r>
              <a:rPr lang="ko-KR" altLang="en-US" dirty="0"/>
              <a:t> 로그인 페이지로 </a:t>
            </a:r>
            <a:r>
              <a:rPr lang="ko-KR" altLang="en-US" dirty="0" err="1"/>
              <a:t>돌아감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+)</a:t>
            </a:r>
            <a:r>
              <a:rPr lang="ko-KR" altLang="en-US" dirty="0"/>
              <a:t>로그인 상태에서 로그인 했을 때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 err="1"/>
              <a:t>구현했었으나</a:t>
            </a:r>
            <a:r>
              <a:rPr lang="ko-KR" altLang="en-US" dirty="0"/>
              <a:t> 로그인상태에서는 로그아웃만 보이도록 하여 기능 사용하지 않고 해결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해결부분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로그아웃</a:t>
            </a:r>
            <a:endParaRPr lang="en-US" altLang="ko-KR" dirty="0"/>
          </a:p>
          <a:p>
            <a:r>
              <a:rPr lang="ko-KR" altLang="en-US" dirty="0"/>
              <a:t>세션 무효화하여 로그아웃 후 </a:t>
            </a:r>
            <a:r>
              <a:rPr lang="ko-KR" altLang="en-US" dirty="0" err="1"/>
              <a:t>메인페이지로</a:t>
            </a:r>
            <a:r>
              <a:rPr lang="ko-KR" altLang="en-US" dirty="0"/>
              <a:t> </a:t>
            </a:r>
            <a:r>
              <a:rPr lang="ko-KR" altLang="en-US" dirty="0" err="1"/>
              <a:t>리디렉션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5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575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2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2EF2CA33-6B96-F4BB-374B-8BBAB67B0F39}"/>
              </a:ext>
            </a:extLst>
          </p:cNvPr>
          <p:cNvSpPr/>
          <p:nvPr/>
        </p:nvSpPr>
        <p:spPr>
          <a:xfrm>
            <a:off x="0" y="2663"/>
            <a:ext cx="12192000" cy="6855337"/>
          </a:xfrm>
          <a:prstGeom prst="rect">
            <a:avLst/>
          </a:prstGeom>
          <a:solidFill>
            <a:srgbClr val="8AE2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E2FDA72-16E3-6411-008D-C88740C6E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433" y="6267074"/>
            <a:ext cx="2771819" cy="588263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BE1537-CD9B-2BD8-F2B8-64CB4CFE0C69}"/>
              </a:ext>
            </a:extLst>
          </p:cNvPr>
          <p:cNvGrpSpPr/>
          <p:nvPr/>
        </p:nvGrpSpPr>
        <p:grpSpPr>
          <a:xfrm>
            <a:off x="329755" y="733425"/>
            <a:ext cx="2862624" cy="5859191"/>
            <a:chOff x="329755" y="1314193"/>
            <a:chExt cx="2862624" cy="5278423"/>
          </a:xfrm>
        </p:grpSpPr>
        <p:sp>
          <p:nvSpPr>
            <p:cNvPr id="31" name="모서리가 둥근 직사각형 12">
              <a:extLst>
                <a:ext uri="{FF2B5EF4-FFF2-40B4-BE49-F238E27FC236}">
                  <a16:creationId xmlns:a16="http://schemas.microsoft.com/office/drawing/2014/main" id="{18BDA6DC-29B9-FAE0-0CBD-C922ACB3FB91}"/>
                </a:ext>
              </a:extLst>
            </p:cNvPr>
            <p:cNvSpPr/>
            <p:nvPr/>
          </p:nvSpPr>
          <p:spPr>
            <a:xfrm>
              <a:off x="329755" y="1605402"/>
              <a:ext cx="2862624" cy="4987214"/>
            </a:xfrm>
            <a:custGeom>
              <a:avLst/>
              <a:gdLst>
                <a:gd name="connsiteX0" fmla="*/ 0 w 2864370"/>
                <a:gd name="connsiteY0" fmla="*/ 477405 h 5661060"/>
                <a:gd name="connsiteX1" fmla="*/ 477405 w 2864370"/>
                <a:gd name="connsiteY1" fmla="*/ 0 h 5661060"/>
                <a:gd name="connsiteX2" fmla="*/ 2386965 w 2864370"/>
                <a:gd name="connsiteY2" fmla="*/ 0 h 5661060"/>
                <a:gd name="connsiteX3" fmla="*/ 2864370 w 2864370"/>
                <a:gd name="connsiteY3" fmla="*/ 477405 h 5661060"/>
                <a:gd name="connsiteX4" fmla="*/ 2864370 w 2864370"/>
                <a:gd name="connsiteY4" fmla="*/ 5183655 h 5661060"/>
                <a:gd name="connsiteX5" fmla="*/ 2386965 w 2864370"/>
                <a:gd name="connsiteY5" fmla="*/ 5661060 h 5661060"/>
                <a:gd name="connsiteX6" fmla="*/ 477405 w 2864370"/>
                <a:gd name="connsiteY6" fmla="*/ 5661060 h 5661060"/>
                <a:gd name="connsiteX7" fmla="*/ 0 w 2864370"/>
                <a:gd name="connsiteY7" fmla="*/ 5183655 h 5661060"/>
                <a:gd name="connsiteX8" fmla="*/ 0 w 2864370"/>
                <a:gd name="connsiteY8" fmla="*/ 477405 h 5661060"/>
                <a:gd name="connsiteX0" fmla="*/ 108 w 2864478"/>
                <a:gd name="connsiteY0" fmla="*/ 477405 h 5661060"/>
                <a:gd name="connsiteX1" fmla="*/ 477513 w 2864478"/>
                <a:gd name="connsiteY1" fmla="*/ 0 h 5661060"/>
                <a:gd name="connsiteX2" fmla="*/ 2387073 w 2864478"/>
                <a:gd name="connsiteY2" fmla="*/ 0 h 5661060"/>
                <a:gd name="connsiteX3" fmla="*/ 2864478 w 2864478"/>
                <a:gd name="connsiteY3" fmla="*/ 477405 h 5661060"/>
                <a:gd name="connsiteX4" fmla="*/ 2864478 w 2864478"/>
                <a:gd name="connsiteY4" fmla="*/ 5183655 h 5661060"/>
                <a:gd name="connsiteX5" fmla="*/ 2387073 w 2864478"/>
                <a:gd name="connsiteY5" fmla="*/ 5661060 h 5661060"/>
                <a:gd name="connsiteX6" fmla="*/ 477513 w 2864478"/>
                <a:gd name="connsiteY6" fmla="*/ 5661060 h 5661060"/>
                <a:gd name="connsiteX7" fmla="*/ 108 w 2864478"/>
                <a:gd name="connsiteY7" fmla="*/ 5183655 h 5661060"/>
                <a:gd name="connsiteX8" fmla="*/ 72027 w 2864478"/>
                <a:gd name="connsiteY8" fmla="*/ 1234466 h 5661060"/>
                <a:gd name="connsiteX9" fmla="*/ 108 w 2864478"/>
                <a:gd name="connsiteY9" fmla="*/ 477405 h 5661060"/>
                <a:gd name="connsiteX0" fmla="*/ 18571 w 2882941"/>
                <a:gd name="connsiteY0" fmla="*/ 477405 h 5661060"/>
                <a:gd name="connsiteX1" fmla="*/ 495976 w 2882941"/>
                <a:gd name="connsiteY1" fmla="*/ 0 h 5661060"/>
                <a:gd name="connsiteX2" fmla="*/ 2405536 w 2882941"/>
                <a:gd name="connsiteY2" fmla="*/ 0 h 5661060"/>
                <a:gd name="connsiteX3" fmla="*/ 2882941 w 2882941"/>
                <a:gd name="connsiteY3" fmla="*/ 477405 h 5661060"/>
                <a:gd name="connsiteX4" fmla="*/ 2882941 w 2882941"/>
                <a:gd name="connsiteY4" fmla="*/ 5183655 h 5661060"/>
                <a:gd name="connsiteX5" fmla="*/ 2405536 w 2882941"/>
                <a:gd name="connsiteY5" fmla="*/ 5661060 h 5661060"/>
                <a:gd name="connsiteX6" fmla="*/ 495976 w 2882941"/>
                <a:gd name="connsiteY6" fmla="*/ 5661060 h 5661060"/>
                <a:gd name="connsiteX7" fmla="*/ 18571 w 2882941"/>
                <a:gd name="connsiteY7" fmla="*/ 5183655 h 5661060"/>
                <a:gd name="connsiteX8" fmla="*/ 121313 w 2882941"/>
                <a:gd name="connsiteY8" fmla="*/ 3207104 h 5661060"/>
                <a:gd name="connsiteX9" fmla="*/ 90490 w 2882941"/>
                <a:gd name="connsiteY9" fmla="*/ 1234466 h 5661060"/>
                <a:gd name="connsiteX10" fmla="*/ 18571 w 2882941"/>
                <a:gd name="connsiteY10" fmla="*/ 477405 h 5661060"/>
                <a:gd name="connsiteX0" fmla="*/ 18571 w 2882941"/>
                <a:gd name="connsiteY0" fmla="*/ 477405 h 5661060"/>
                <a:gd name="connsiteX1" fmla="*/ 495976 w 2882941"/>
                <a:gd name="connsiteY1" fmla="*/ 0 h 5661060"/>
                <a:gd name="connsiteX2" fmla="*/ 2405536 w 2882941"/>
                <a:gd name="connsiteY2" fmla="*/ 0 h 5661060"/>
                <a:gd name="connsiteX3" fmla="*/ 2882941 w 2882941"/>
                <a:gd name="connsiteY3" fmla="*/ 477405 h 5661060"/>
                <a:gd name="connsiteX4" fmla="*/ 2882941 w 2882941"/>
                <a:gd name="connsiteY4" fmla="*/ 5183655 h 5661060"/>
                <a:gd name="connsiteX5" fmla="*/ 2405536 w 2882941"/>
                <a:gd name="connsiteY5" fmla="*/ 5661060 h 5661060"/>
                <a:gd name="connsiteX6" fmla="*/ 495976 w 2882941"/>
                <a:gd name="connsiteY6" fmla="*/ 5661060 h 5661060"/>
                <a:gd name="connsiteX7" fmla="*/ 18571 w 2882941"/>
                <a:gd name="connsiteY7" fmla="*/ 5183655 h 5661060"/>
                <a:gd name="connsiteX8" fmla="*/ 121313 w 2882941"/>
                <a:gd name="connsiteY8" fmla="*/ 3207104 h 5661060"/>
                <a:gd name="connsiteX9" fmla="*/ 59669 w 2882941"/>
                <a:gd name="connsiteY9" fmla="*/ 2374898 h 5661060"/>
                <a:gd name="connsiteX10" fmla="*/ 90490 w 2882941"/>
                <a:gd name="connsiteY10" fmla="*/ 1234466 h 5661060"/>
                <a:gd name="connsiteX11" fmla="*/ 18571 w 2882941"/>
                <a:gd name="connsiteY11" fmla="*/ 477405 h 5661060"/>
                <a:gd name="connsiteX0" fmla="*/ 18571 w 2882944"/>
                <a:gd name="connsiteY0" fmla="*/ 477405 h 5661060"/>
                <a:gd name="connsiteX1" fmla="*/ 495976 w 2882944"/>
                <a:gd name="connsiteY1" fmla="*/ 0 h 5661060"/>
                <a:gd name="connsiteX2" fmla="*/ 2405536 w 2882944"/>
                <a:gd name="connsiteY2" fmla="*/ 0 h 5661060"/>
                <a:gd name="connsiteX3" fmla="*/ 2882941 w 2882944"/>
                <a:gd name="connsiteY3" fmla="*/ 477405 h 5661060"/>
                <a:gd name="connsiteX4" fmla="*/ 2782320 w 2882944"/>
                <a:gd name="connsiteY4" fmla="*/ 1912561 h 5661060"/>
                <a:gd name="connsiteX5" fmla="*/ 2882941 w 2882944"/>
                <a:gd name="connsiteY5" fmla="*/ 5183655 h 5661060"/>
                <a:gd name="connsiteX6" fmla="*/ 2405536 w 2882944"/>
                <a:gd name="connsiteY6" fmla="*/ 5661060 h 5661060"/>
                <a:gd name="connsiteX7" fmla="*/ 495976 w 2882944"/>
                <a:gd name="connsiteY7" fmla="*/ 5661060 h 5661060"/>
                <a:gd name="connsiteX8" fmla="*/ 18571 w 2882944"/>
                <a:gd name="connsiteY8" fmla="*/ 5183655 h 5661060"/>
                <a:gd name="connsiteX9" fmla="*/ 121313 w 2882944"/>
                <a:gd name="connsiteY9" fmla="*/ 3207104 h 5661060"/>
                <a:gd name="connsiteX10" fmla="*/ 59669 w 2882944"/>
                <a:gd name="connsiteY10" fmla="*/ 2374898 h 5661060"/>
                <a:gd name="connsiteX11" fmla="*/ 90490 w 2882944"/>
                <a:gd name="connsiteY11" fmla="*/ 1234466 h 5661060"/>
                <a:gd name="connsiteX12" fmla="*/ 18571 w 2882944"/>
                <a:gd name="connsiteY12" fmla="*/ 477405 h 5661060"/>
                <a:gd name="connsiteX0" fmla="*/ 18571 w 3049447"/>
                <a:gd name="connsiteY0" fmla="*/ 477405 h 5661060"/>
                <a:gd name="connsiteX1" fmla="*/ 495976 w 3049447"/>
                <a:gd name="connsiteY1" fmla="*/ 0 h 5661060"/>
                <a:gd name="connsiteX2" fmla="*/ 2405536 w 3049447"/>
                <a:gd name="connsiteY2" fmla="*/ 0 h 5661060"/>
                <a:gd name="connsiteX3" fmla="*/ 2882941 w 3049447"/>
                <a:gd name="connsiteY3" fmla="*/ 477405 h 5661060"/>
                <a:gd name="connsiteX4" fmla="*/ 2782320 w 3049447"/>
                <a:gd name="connsiteY4" fmla="*/ 1912561 h 5661060"/>
                <a:gd name="connsiteX5" fmla="*/ 3049447 w 3049447"/>
                <a:gd name="connsiteY5" fmla="*/ 3618071 h 5661060"/>
                <a:gd name="connsiteX6" fmla="*/ 2882941 w 3049447"/>
                <a:gd name="connsiteY6" fmla="*/ 5183655 h 5661060"/>
                <a:gd name="connsiteX7" fmla="*/ 2405536 w 3049447"/>
                <a:gd name="connsiteY7" fmla="*/ 5661060 h 5661060"/>
                <a:gd name="connsiteX8" fmla="*/ 495976 w 3049447"/>
                <a:gd name="connsiteY8" fmla="*/ 5661060 h 5661060"/>
                <a:gd name="connsiteX9" fmla="*/ 18571 w 3049447"/>
                <a:gd name="connsiteY9" fmla="*/ 5183655 h 5661060"/>
                <a:gd name="connsiteX10" fmla="*/ 121313 w 3049447"/>
                <a:gd name="connsiteY10" fmla="*/ 3207104 h 5661060"/>
                <a:gd name="connsiteX11" fmla="*/ 59669 w 3049447"/>
                <a:gd name="connsiteY11" fmla="*/ 2374898 h 5661060"/>
                <a:gd name="connsiteX12" fmla="*/ 90490 w 3049447"/>
                <a:gd name="connsiteY12" fmla="*/ 1234466 h 5661060"/>
                <a:gd name="connsiteX13" fmla="*/ 18571 w 3049447"/>
                <a:gd name="connsiteY13" fmla="*/ 477405 h 5661060"/>
                <a:gd name="connsiteX0" fmla="*/ 18571 w 3049447"/>
                <a:gd name="connsiteY0" fmla="*/ 477405 h 5661060"/>
                <a:gd name="connsiteX1" fmla="*/ 495976 w 3049447"/>
                <a:gd name="connsiteY1" fmla="*/ 0 h 5661060"/>
                <a:gd name="connsiteX2" fmla="*/ 2405536 w 3049447"/>
                <a:gd name="connsiteY2" fmla="*/ 0 h 5661060"/>
                <a:gd name="connsiteX3" fmla="*/ 2882941 w 3049447"/>
                <a:gd name="connsiteY3" fmla="*/ 477405 h 5661060"/>
                <a:gd name="connsiteX4" fmla="*/ 2782320 w 3049447"/>
                <a:gd name="connsiteY4" fmla="*/ 1912561 h 5661060"/>
                <a:gd name="connsiteX5" fmla="*/ 3049447 w 3049447"/>
                <a:gd name="connsiteY5" fmla="*/ 3618071 h 5661060"/>
                <a:gd name="connsiteX6" fmla="*/ 2882941 w 3049447"/>
                <a:gd name="connsiteY6" fmla="*/ 5183655 h 5661060"/>
                <a:gd name="connsiteX7" fmla="*/ 2405536 w 3049447"/>
                <a:gd name="connsiteY7" fmla="*/ 5661060 h 5661060"/>
                <a:gd name="connsiteX8" fmla="*/ 495976 w 3049447"/>
                <a:gd name="connsiteY8" fmla="*/ 5661060 h 5661060"/>
                <a:gd name="connsiteX9" fmla="*/ 18571 w 3049447"/>
                <a:gd name="connsiteY9" fmla="*/ 5183655 h 5661060"/>
                <a:gd name="connsiteX10" fmla="*/ 121313 w 3049447"/>
                <a:gd name="connsiteY10" fmla="*/ 3207104 h 5661060"/>
                <a:gd name="connsiteX11" fmla="*/ 59669 w 3049447"/>
                <a:gd name="connsiteY11" fmla="*/ 2374898 h 5661060"/>
                <a:gd name="connsiteX12" fmla="*/ 90490 w 3049447"/>
                <a:gd name="connsiteY12" fmla="*/ 1234466 h 5661060"/>
                <a:gd name="connsiteX13" fmla="*/ 18571 w 3049447"/>
                <a:gd name="connsiteY13" fmla="*/ 477405 h 5661060"/>
                <a:gd name="connsiteX0" fmla="*/ 15821 w 3046697"/>
                <a:gd name="connsiteY0" fmla="*/ 477405 h 5661060"/>
                <a:gd name="connsiteX1" fmla="*/ 493226 w 3046697"/>
                <a:gd name="connsiteY1" fmla="*/ 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11856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15821 w 3046697"/>
                <a:gd name="connsiteY14" fmla="*/ 477405 h 5661060"/>
                <a:gd name="connsiteX0" fmla="*/ 15821 w 3046697"/>
                <a:gd name="connsiteY0" fmla="*/ 477405 h 5661060"/>
                <a:gd name="connsiteX1" fmla="*/ 493226 w 3046697"/>
                <a:gd name="connsiteY1" fmla="*/ 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15821 w 3046697"/>
                <a:gd name="connsiteY14" fmla="*/ 477405 h 5661060"/>
                <a:gd name="connsiteX0" fmla="*/ 15821 w 3046697"/>
                <a:gd name="connsiteY0" fmla="*/ 477405 h 5661060"/>
                <a:gd name="connsiteX1" fmla="*/ 770628 w 3046697"/>
                <a:gd name="connsiteY1" fmla="*/ 7192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15821 w 3046697"/>
                <a:gd name="connsiteY14" fmla="*/ 477405 h 5661060"/>
                <a:gd name="connsiteX0" fmla="*/ 46643 w 3046697"/>
                <a:gd name="connsiteY0" fmla="*/ 569873 h 5661060"/>
                <a:gd name="connsiteX1" fmla="*/ 770628 w 3046697"/>
                <a:gd name="connsiteY1" fmla="*/ 7192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46643 w 3046697"/>
                <a:gd name="connsiteY14" fmla="*/ 569873 h 5661060"/>
                <a:gd name="connsiteX0" fmla="*/ 46643 w 3046697"/>
                <a:gd name="connsiteY0" fmla="*/ 569873 h 5661060"/>
                <a:gd name="connsiteX1" fmla="*/ 770628 w 3046697"/>
                <a:gd name="connsiteY1" fmla="*/ 7192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911014 w 3046697"/>
                <a:gd name="connsiteY6" fmla="*/ 4988446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46643 w 3046697"/>
                <a:gd name="connsiteY14" fmla="*/ 569873 h 5661060"/>
                <a:gd name="connsiteX0" fmla="*/ 46643 w 3046697"/>
                <a:gd name="connsiteY0" fmla="*/ 569873 h 5753527"/>
                <a:gd name="connsiteX1" fmla="*/ 770628 w 3046697"/>
                <a:gd name="connsiteY1" fmla="*/ 71920 h 5753527"/>
                <a:gd name="connsiteX2" fmla="*/ 2402786 w 3046697"/>
                <a:gd name="connsiteY2" fmla="*/ 0 h 5753527"/>
                <a:gd name="connsiteX3" fmla="*/ 2880191 w 3046697"/>
                <a:gd name="connsiteY3" fmla="*/ 477405 h 5753527"/>
                <a:gd name="connsiteX4" fmla="*/ 2779570 w 3046697"/>
                <a:gd name="connsiteY4" fmla="*/ 1912561 h 5753527"/>
                <a:gd name="connsiteX5" fmla="*/ 3046697 w 3046697"/>
                <a:gd name="connsiteY5" fmla="*/ 3618071 h 5753527"/>
                <a:gd name="connsiteX6" fmla="*/ 2911014 w 3046697"/>
                <a:gd name="connsiteY6" fmla="*/ 4988446 h 5753527"/>
                <a:gd name="connsiteX7" fmla="*/ 2176754 w 3046697"/>
                <a:gd name="connsiteY7" fmla="*/ 5753527 h 5753527"/>
                <a:gd name="connsiteX8" fmla="*/ 493226 w 3046697"/>
                <a:gd name="connsiteY8" fmla="*/ 5661060 h 5753527"/>
                <a:gd name="connsiteX9" fmla="*/ 15821 w 3046697"/>
                <a:gd name="connsiteY9" fmla="*/ 5183655 h 5753527"/>
                <a:gd name="connsiteX10" fmla="*/ 169933 w 3046697"/>
                <a:gd name="connsiteY10" fmla="*/ 4152327 h 5753527"/>
                <a:gd name="connsiteX11" fmla="*/ 67193 w 3046697"/>
                <a:gd name="connsiteY11" fmla="*/ 3207104 h 5753527"/>
                <a:gd name="connsiteX12" fmla="*/ 56919 w 3046697"/>
                <a:gd name="connsiteY12" fmla="*/ 2374898 h 5753527"/>
                <a:gd name="connsiteX13" fmla="*/ 87740 w 3046697"/>
                <a:gd name="connsiteY13" fmla="*/ 1234466 h 5753527"/>
                <a:gd name="connsiteX14" fmla="*/ 46643 w 3046697"/>
                <a:gd name="connsiteY14" fmla="*/ 569873 h 5753527"/>
                <a:gd name="connsiteX0" fmla="*/ 46643 w 3046697"/>
                <a:gd name="connsiteY0" fmla="*/ 569873 h 5820781"/>
                <a:gd name="connsiteX1" fmla="*/ 770628 w 3046697"/>
                <a:gd name="connsiteY1" fmla="*/ 71920 h 5820781"/>
                <a:gd name="connsiteX2" fmla="*/ 2402786 w 3046697"/>
                <a:gd name="connsiteY2" fmla="*/ 0 h 5820781"/>
                <a:gd name="connsiteX3" fmla="*/ 2880191 w 3046697"/>
                <a:gd name="connsiteY3" fmla="*/ 477405 h 5820781"/>
                <a:gd name="connsiteX4" fmla="*/ 2779570 w 3046697"/>
                <a:gd name="connsiteY4" fmla="*/ 1912561 h 5820781"/>
                <a:gd name="connsiteX5" fmla="*/ 3046697 w 3046697"/>
                <a:gd name="connsiteY5" fmla="*/ 3618071 h 5820781"/>
                <a:gd name="connsiteX6" fmla="*/ 2911014 w 3046697"/>
                <a:gd name="connsiteY6" fmla="*/ 4988446 h 5820781"/>
                <a:gd name="connsiteX7" fmla="*/ 2176754 w 3046697"/>
                <a:gd name="connsiteY7" fmla="*/ 5753527 h 5820781"/>
                <a:gd name="connsiteX8" fmla="*/ 1207623 w 3046697"/>
                <a:gd name="connsiteY8" fmla="*/ 5816740 h 5820781"/>
                <a:gd name="connsiteX9" fmla="*/ 493226 w 3046697"/>
                <a:gd name="connsiteY9" fmla="*/ 5661060 h 5820781"/>
                <a:gd name="connsiteX10" fmla="*/ 15821 w 3046697"/>
                <a:gd name="connsiteY10" fmla="*/ 5183655 h 5820781"/>
                <a:gd name="connsiteX11" fmla="*/ 169933 w 3046697"/>
                <a:gd name="connsiteY11" fmla="*/ 4152327 h 5820781"/>
                <a:gd name="connsiteX12" fmla="*/ 67193 w 3046697"/>
                <a:gd name="connsiteY12" fmla="*/ 3207104 h 5820781"/>
                <a:gd name="connsiteX13" fmla="*/ 56919 w 3046697"/>
                <a:gd name="connsiteY13" fmla="*/ 2374898 h 5820781"/>
                <a:gd name="connsiteX14" fmla="*/ 87740 w 3046697"/>
                <a:gd name="connsiteY14" fmla="*/ 1234466 h 5820781"/>
                <a:gd name="connsiteX15" fmla="*/ 46643 w 3046697"/>
                <a:gd name="connsiteY15" fmla="*/ 569873 h 582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6697" h="5820781">
                  <a:moveTo>
                    <a:pt x="46643" y="569873"/>
                  </a:moveTo>
                  <a:cubicBezTo>
                    <a:pt x="46643" y="306209"/>
                    <a:pt x="506964" y="71920"/>
                    <a:pt x="770628" y="71920"/>
                  </a:cubicBezTo>
                  <a:lnTo>
                    <a:pt x="2402786" y="0"/>
                  </a:lnTo>
                  <a:cubicBezTo>
                    <a:pt x="2666450" y="0"/>
                    <a:pt x="2880191" y="213741"/>
                    <a:pt x="2880191" y="477405"/>
                  </a:cubicBezTo>
                  <a:cubicBezTo>
                    <a:pt x="2819253" y="938667"/>
                    <a:pt x="2778863" y="1451299"/>
                    <a:pt x="2779570" y="1912561"/>
                  </a:cubicBezTo>
                  <a:cubicBezTo>
                    <a:pt x="2793269" y="2491338"/>
                    <a:pt x="3032998" y="3039294"/>
                    <a:pt x="3046697" y="3618071"/>
                  </a:cubicBezTo>
                  <a:lnTo>
                    <a:pt x="2911014" y="4988446"/>
                  </a:lnTo>
                  <a:cubicBezTo>
                    <a:pt x="2911014" y="5252110"/>
                    <a:pt x="2440418" y="5753527"/>
                    <a:pt x="2176754" y="5753527"/>
                  </a:cubicBezTo>
                  <a:cubicBezTo>
                    <a:pt x="1874259" y="5726652"/>
                    <a:pt x="1510118" y="5843615"/>
                    <a:pt x="1207623" y="5816740"/>
                  </a:cubicBezTo>
                  <a:lnTo>
                    <a:pt x="493226" y="5661060"/>
                  </a:lnTo>
                  <a:cubicBezTo>
                    <a:pt x="229562" y="5661060"/>
                    <a:pt x="15821" y="5447319"/>
                    <a:pt x="15821" y="5183655"/>
                  </a:cubicBezTo>
                  <a:cubicBezTo>
                    <a:pt x="-58609" y="4925350"/>
                    <a:pt x="152809" y="4481752"/>
                    <a:pt x="169933" y="4152327"/>
                  </a:cubicBezTo>
                  <a:cubicBezTo>
                    <a:pt x="187057" y="3822902"/>
                    <a:pt x="65480" y="3496493"/>
                    <a:pt x="67193" y="3207104"/>
                  </a:cubicBezTo>
                  <a:cubicBezTo>
                    <a:pt x="84317" y="2738978"/>
                    <a:pt x="62056" y="2703671"/>
                    <a:pt x="56919" y="2374898"/>
                  </a:cubicBezTo>
                  <a:cubicBezTo>
                    <a:pt x="51782" y="2046125"/>
                    <a:pt x="104864" y="1550715"/>
                    <a:pt x="87740" y="1234466"/>
                  </a:cubicBezTo>
                  <a:cubicBezTo>
                    <a:pt x="91165" y="1036908"/>
                    <a:pt x="43218" y="767431"/>
                    <a:pt x="46643" y="569873"/>
                  </a:cubicBezTo>
                  <a:close/>
                </a:path>
              </a:pathLst>
            </a:custGeom>
            <a:pattFill prst="zigZag">
              <a:fgClr>
                <a:srgbClr val="79D8C4"/>
              </a:fgClr>
              <a:bgClr>
                <a:srgbClr val="4DB8AA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2" name="모서리가 둥근 직사각형 5">
              <a:extLst>
                <a:ext uri="{FF2B5EF4-FFF2-40B4-BE49-F238E27FC236}">
                  <a16:creationId xmlns:a16="http://schemas.microsoft.com/office/drawing/2014/main" id="{3CF8C9A9-432B-771E-FB5A-BDF59D2193AF}"/>
                </a:ext>
              </a:extLst>
            </p:cNvPr>
            <p:cNvSpPr/>
            <p:nvPr/>
          </p:nvSpPr>
          <p:spPr>
            <a:xfrm>
              <a:off x="973985" y="1314193"/>
              <a:ext cx="1480457" cy="595085"/>
            </a:xfrm>
            <a:prstGeom prst="roundRect">
              <a:avLst>
                <a:gd name="adj" fmla="val 35366"/>
              </a:avLst>
            </a:prstGeom>
            <a:solidFill>
              <a:srgbClr val="5DB8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6239BD-7D46-0EE0-35E6-A6CCAD77C122}"/>
                </a:ext>
              </a:extLst>
            </p:cNvPr>
            <p:cNvSpPr txBox="1"/>
            <p:nvPr/>
          </p:nvSpPr>
          <p:spPr>
            <a:xfrm>
              <a:off x="1373414" y="1387614"/>
              <a:ext cx="681597" cy="388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카페24 써라운드" pitchFamily="2" charset="-127"/>
                </a:rPr>
                <a:t>팀원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D42D54F1-ABDE-E2E2-73D9-CE9E4982F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6" t="10369" r="36200"/>
          <a:stretch/>
        </p:blipFill>
        <p:spPr>
          <a:xfrm>
            <a:off x="637382" y="3373806"/>
            <a:ext cx="1137664" cy="11031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DBFF3E-AED7-2B02-9253-56D236893B87}"/>
              </a:ext>
            </a:extLst>
          </p:cNvPr>
          <p:cNvSpPr txBox="1"/>
          <p:nvPr/>
        </p:nvSpPr>
        <p:spPr>
          <a:xfrm>
            <a:off x="1744330" y="2295451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민지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3C2294-2340-C327-156C-0B6687C7D2E0}"/>
              </a:ext>
            </a:extLst>
          </p:cNvPr>
          <p:cNvSpPr txBox="1"/>
          <p:nvPr/>
        </p:nvSpPr>
        <p:spPr>
          <a:xfrm>
            <a:off x="1791750" y="3690902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수현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88461A-8C73-7EDD-E780-AC704329D70E}"/>
              </a:ext>
            </a:extLst>
          </p:cNvPr>
          <p:cNvSpPr txBox="1"/>
          <p:nvPr/>
        </p:nvSpPr>
        <p:spPr>
          <a:xfrm>
            <a:off x="1701180" y="5163461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상헌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73BA95B-F1E8-0F34-2753-8B502F38D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06" y="1909278"/>
            <a:ext cx="8071522" cy="45402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88BC1D9-5511-C62E-98A0-F88FCE27813A}"/>
              </a:ext>
            </a:extLst>
          </p:cNvPr>
          <p:cNvSpPr txBox="1"/>
          <p:nvPr/>
        </p:nvSpPr>
        <p:spPr>
          <a:xfrm>
            <a:off x="6096000" y="283207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수현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1513C8-A9D0-6D45-0807-1559FD128DB7}"/>
              </a:ext>
            </a:extLst>
          </p:cNvPr>
          <p:cNvSpPr txBox="1"/>
          <p:nvPr/>
        </p:nvSpPr>
        <p:spPr>
          <a:xfrm>
            <a:off x="6096000" y="3594618"/>
            <a:ext cx="3914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양도 게시판</a:t>
            </a:r>
            <a:r>
              <a:rPr lang="en-US" altLang="ko-KR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 </a:t>
            </a:r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구현</a:t>
            </a:r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분실물 게시판 구현</a:t>
            </a:r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게시판 </a:t>
            </a:r>
            <a:r>
              <a:rPr lang="en-US" altLang="ko-KR" sz="1600" dirty="0" err="1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css</a:t>
            </a:r>
            <a:endParaRPr lang="ko-KR" altLang="en-US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216946-9FFE-A0CE-5A7E-5394653CE7C6}"/>
              </a:ext>
            </a:extLst>
          </p:cNvPr>
          <p:cNvSpPr txBox="1"/>
          <p:nvPr/>
        </p:nvSpPr>
        <p:spPr>
          <a:xfrm>
            <a:off x="4029257" y="5634800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등록 </a:t>
            </a:r>
            <a:r>
              <a:rPr lang="en-US" altLang="ko-KR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: 2024</a:t>
            </a:r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9</a:t>
            </a:r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27</a:t>
            </a:r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EA30EF-C344-BEEE-B7BA-F87A9786B50C}"/>
              </a:ext>
            </a:extLst>
          </p:cNvPr>
          <p:cNvSpPr txBox="1"/>
          <p:nvPr/>
        </p:nvSpPr>
        <p:spPr>
          <a:xfrm>
            <a:off x="11279023" y="642080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뒤로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B8D267-EE9F-2C23-2881-553B0522CE95}"/>
              </a:ext>
            </a:extLst>
          </p:cNvPr>
          <p:cNvSpPr txBox="1"/>
          <p:nvPr/>
        </p:nvSpPr>
        <p:spPr>
          <a:xfrm>
            <a:off x="10101293" y="6416108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다음자</a:t>
            </a:r>
          </a:p>
        </p:txBody>
      </p:sp>
      <p:sp>
        <p:nvSpPr>
          <p:cNvPr id="50" name="두루마리 모양: 가로로 말림 49">
            <a:extLst>
              <a:ext uri="{FF2B5EF4-FFF2-40B4-BE49-F238E27FC236}">
                <a16:creationId xmlns:a16="http://schemas.microsoft.com/office/drawing/2014/main" id="{FFBFD4BF-B8E6-C756-6CD3-9141D3F72B6D}"/>
              </a:ext>
            </a:extLst>
          </p:cNvPr>
          <p:cNvSpPr/>
          <p:nvPr/>
        </p:nvSpPr>
        <p:spPr>
          <a:xfrm>
            <a:off x="4544842" y="283076"/>
            <a:ext cx="5734050" cy="1220374"/>
          </a:xfrm>
          <a:prstGeom prst="horizontalScroll">
            <a:avLst>
              <a:gd name="adj" fmla="val 18756"/>
            </a:avLst>
          </a:prstGeom>
          <a:solidFill>
            <a:srgbClr val="FFEA4F"/>
          </a:solidFill>
          <a:ln w="28575">
            <a:solidFill>
              <a:srgbClr val="B0E8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807054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팀 소개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A892A23F-4B7C-5975-A5B3-8540B253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77" b="46269" l="43373" r="57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77" t="33678" r="40463" b="52332"/>
          <a:stretch/>
        </p:blipFill>
        <p:spPr bwMode="auto">
          <a:xfrm>
            <a:off x="744372" y="2002895"/>
            <a:ext cx="956808" cy="102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id="{3A9FCE13-44ED-C62D-76B3-9A4899235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860" b="46483" l="75022" r="901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8" t="33407" r="7928" b="52064"/>
          <a:stretch/>
        </p:blipFill>
        <p:spPr bwMode="auto">
          <a:xfrm>
            <a:off x="640714" y="4794297"/>
            <a:ext cx="1060466" cy="111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F05545A-37E9-127B-8CF8-CEF032A85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6" t="10369" r="36200"/>
          <a:stretch/>
        </p:blipFill>
        <p:spPr>
          <a:xfrm>
            <a:off x="3767923" y="2865527"/>
            <a:ext cx="2178450" cy="211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49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053767DF-A02D-C0EF-C2E6-7D3EC3AB8C88}"/>
              </a:ext>
            </a:extLst>
          </p:cNvPr>
          <p:cNvSpPr/>
          <p:nvPr/>
        </p:nvSpPr>
        <p:spPr>
          <a:xfrm>
            <a:off x="457200" y="4760687"/>
            <a:ext cx="11277601" cy="1868714"/>
          </a:xfrm>
          <a:prstGeom prst="roundRect">
            <a:avLst>
              <a:gd name="adj" fmla="val 32136"/>
            </a:avLst>
          </a:prstGeom>
          <a:solidFill>
            <a:srgbClr val="243A52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A1B62-27C4-81CD-77A9-CD9E472421DE}"/>
              </a:ext>
            </a:extLst>
          </p:cNvPr>
          <p:cNvSpPr txBox="1"/>
          <p:nvPr/>
        </p:nvSpPr>
        <p:spPr>
          <a:xfrm>
            <a:off x="3465311" y="5402656"/>
            <a:ext cx="5428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BFE0E5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카페24 써라운드" pitchFamily="2" charset="-127"/>
              </a:rPr>
              <a:t>여기까지 하고 마치시겠습니까</a:t>
            </a:r>
            <a:r>
              <a:rPr lang="en-US" altLang="ko-KR" sz="3200" dirty="0">
                <a:solidFill>
                  <a:srgbClr val="BFE0E5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카페24 써라운드" pitchFamily="2" charset="-127"/>
              </a:rPr>
              <a:t>?</a:t>
            </a:r>
            <a:endParaRPr lang="ko-KR" altLang="en-US" sz="3200" dirty="0">
              <a:solidFill>
                <a:srgbClr val="BFE0E5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카페24 써라운드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5C3C297-BE40-D7A8-84A9-FC5FA4D9A160}"/>
              </a:ext>
            </a:extLst>
          </p:cNvPr>
          <p:cNvSpPr/>
          <p:nvPr/>
        </p:nvSpPr>
        <p:spPr>
          <a:xfrm>
            <a:off x="7773814" y="2761871"/>
            <a:ext cx="3840115" cy="1877569"/>
          </a:xfrm>
          <a:prstGeom prst="ellipse">
            <a:avLst/>
          </a:prstGeom>
          <a:solidFill>
            <a:srgbClr val="F8E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3361C6-701B-7DC3-DE88-E21F9569C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00" y="2942890"/>
            <a:ext cx="1193651" cy="10285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5A81EC2-BC6D-8121-AACB-24CC787B5572}"/>
              </a:ext>
            </a:extLst>
          </p:cNvPr>
          <p:cNvSpPr/>
          <p:nvPr/>
        </p:nvSpPr>
        <p:spPr>
          <a:xfrm>
            <a:off x="8878964" y="3309258"/>
            <a:ext cx="2287806" cy="230820"/>
          </a:xfrm>
          <a:prstGeom prst="rect">
            <a:avLst/>
          </a:prstGeom>
          <a:solidFill>
            <a:srgbClr val="F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DC6AC-EA3A-D2B5-1575-223EEBF30990}"/>
              </a:ext>
            </a:extLst>
          </p:cNvPr>
          <p:cNvSpPr txBox="1"/>
          <p:nvPr/>
        </p:nvSpPr>
        <p:spPr>
          <a:xfrm>
            <a:off x="8878964" y="2988044"/>
            <a:ext cx="22878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질문을 듣고 마치기</a:t>
            </a:r>
            <a:endParaRPr lang="en-US" altLang="ko-KR" sz="2000" b="1" dirty="0">
              <a:solidFill>
                <a:srgbClr val="80705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이대로 마치기</a:t>
            </a:r>
            <a:r>
              <a:rPr lang="en-US" altLang="ko-KR" sz="2000" b="1" dirty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!</a:t>
            </a:r>
            <a:endParaRPr lang="ko-KR" altLang="en-US" sz="2000" b="1" dirty="0">
              <a:solidFill>
                <a:srgbClr val="80705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7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2EF2CA33-6B96-F4BB-374B-8BBAB67B0F39}"/>
              </a:ext>
            </a:extLst>
          </p:cNvPr>
          <p:cNvSpPr/>
          <p:nvPr/>
        </p:nvSpPr>
        <p:spPr>
          <a:xfrm>
            <a:off x="56730" y="2663"/>
            <a:ext cx="12192000" cy="6855337"/>
          </a:xfrm>
          <a:prstGeom prst="rect">
            <a:avLst/>
          </a:prstGeom>
          <a:solidFill>
            <a:srgbClr val="8AE2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E2FDA72-16E3-6411-008D-C88740C6E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433" y="6267074"/>
            <a:ext cx="2771819" cy="588263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BE1537-CD9B-2BD8-F2B8-64CB4CFE0C69}"/>
              </a:ext>
            </a:extLst>
          </p:cNvPr>
          <p:cNvGrpSpPr/>
          <p:nvPr/>
        </p:nvGrpSpPr>
        <p:grpSpPr>
          <a:xfrm>
            <a:off x="329755" y="733425"/>
            <a:ext cx="2862624" cy="5859191"/>
            <a:chOff x="329755" y="1314193"/>
            <a:chExt cx="2862624" cy="5278423"/>
          </a:xfrm>
        </p:grpSpPr>
        <p:sp>
          <p:nvSpPr>
            <p:cNvPr id="31" name="모서리가 둥근 직사각형 12">
              <a:extLst>
                <a:ext uri="{FF2B5EF4-FFF2-40B4-BE49-F238E27FC236}">
                  <a16:creationId xmlns:a16="http://schemas.microsoft.com/office/drawing/2014/main" id="{18BDA6DC-29B9-FAE0-0CBD-C922ACB3FB91}"/>
                </a:ext>
              </a:extLst>
            </p:cNvPr>
            <p:cNvSpPr/>
            <p:nvPr/>
          </p:nvSpPr>
          <p:spPr>
            <a:xfrm>
              <a:off x="329755" y="1605402"/>
              <a:ext cx="2862624" cy="4987214"/>
            </a:xfrm>
            <a:custGeom>
              <a:avLst/>
              <a:gdLst>
                <a:gd name="connsiteX0" fmla="*/ 0 w 2864370"/>
                <a:gd name="connsiteY0" fmla="*/ 477405 h 5661060"/>
                <a:gd name="connsiteX1" fmla="*/ 477405 w 2864370"/>
                <a:gd name="connsiteY1" fmla="*/ 0 h 5661060"/>
                <a:gd name="connsiteX2" fmla="*/ 2386965 w 2864370"/>
                <a:gd name="connsiteY2" fmla="*/ 0 h 5661060"/>
                <a:gd name="connsiteX3" fmla="*/ 2864370 w 2864370"/>
                <a:gd name="connsiteY3" fmla="*/ 477405 h 5661060"/>
                <a:gd name="connsiteX4" fmla="*/ 2864370 w 2864370"/>
                <a:gd name="connsiteY4" fmla="*/ 5183655 h 5661060"/>
                <a:gd name="connsiteX5" fmla="*/ 2386965 w 2864370"/>
                <a:gd name="connsiteY5" fmla="*/ 5661060 h 5661060"/>
                <a:gd name="connsiteX6" fmla="*/ 477405 w 2864370"/>
                <a:gd name="connsiteY6" fmla="*/ 5661060 h 5661060"/>
                <a:gd name="connsiteX7" fmla="*/ 0 w 2864370"/>
                <a:gd name="connsiteY7" fmla="*/ 5183655 h 5661060"/>
                <a:gd name="connsiteX8" fmla="*/ 0 w 2864370"/>
                <a:gd name="connsiteY8" fmla="*/ 477405 h 5661060"/>
                <a:gd name="connsiteX0" fmla="*/ 108 w 2864478"/>
                <a:gd name="connsiteY0" fmla="*/ 477405 h 5661060"/>
                <a:gd name="connsiteX1" fmla="*/ 477513 w 2864478"/>
                <a:gd name="connsiteY1" fmla="*/ 0 h 5661060"/>
                <a:gd name="connsiteX2" fmla="*/ 2387073 w 2864478"/>
                <a:gd name="connsiteY2" fmla="*/ 0 h 5661060"/>
                <a:gd name="connsiteX3" fmla="*/ 2864478 w 2864478"/>
                <a:gd name="connsiteY3" fmla="*/ 477405 h 5661060"/>
                <a:gd name="connsiteX4" fmla="*/ 2864478 w 2864478"/>
                <a:gd name="connsiteY4" fmla="*/ 5183655 h 5661060"/>
                <a:gd name="connsiteX5" fmla="*/ 2387073 w 2864478"/>
                <a:gd name="connsiteY5" fmla="*/ 5661060 h 5661060"/>
                <a:gd name="connsiteX6" fmla="*/ 477513 w 2864478"/>
                <a:gd name="connsiteY6" fmla="*/ 5661060 h 5661060"/>
                <a:gd name="connsiteX7" fmla="*/ 108 w 2864478"/>
                <a:gd name="connsiteY7" fmla="*/ 5183655 h 5661060"/>
                <a:gd name="connsiteX8" fmla="*/ 72027 w 2864478"/>
                <a:gd name="connsiteY8" fmla="*/ 1234466 h 5661060"/>
                <a:gd name="connsiteX9" fmla="*/ 108 w 2864478"/>
                <a:gd name="connsiteY9" fmla="*/ 477405 h 5661060"/>
                <a:gd name="connsiteX0" fmla="*/ 18571 w 2882941"/>
                <a:gd name="connsiteY0" fmla="*/ 477405 h 5661060"/>
                <a:gd name="connsiteX1" fmla="*/ 495976 w 2882941"/>
                <a:gd name="connsiteY1" fmla="*/ 0 h 5661060"/>
                <a:gd name="connsiteX2" fmla="*/ 2405536 w 2882941"/>
                <a:gd name="connsiteY2" fmla="*/ 0 h 5661060"/>
                <a:gd name="connsiteX3" fmla="*/ 2882941 w 2882941"/>
                <a:gd name="connsiteY3" fmla="*/ 477405 h 5661060"/>
                <a:gd name="connsiteX4" fmla="*/ 2882941 w 2882941"/>
                <a:gd name="connsiteY4" fmla="*/ 5183655 h 5661060"/>
                <a:gd name="connsiteX5" fmla="*/ 2405536 w 2882941"/>
                <a:gd name="connsiteY5" fmla="*/ 5661060 h 5661060"/>
                <a:gd name="connsiteX6" fmla="*/ 495976 w 2882941"/>
                <a:gd name="connsiteY6" fmla="*/ 5661060 h 5661060"/>
                <a:gd name="connsiteX7" fmla="*/ 18571 w 2882941"/>
                <a:gd name="connsiteY7" fmla="*/ 5183655 h 5661060"/>
                <a:gd name="connsiteX8" fmla="*/ 121313 w 2882941"/>
                <a:gd name="connsiteY8" fmla="*/ 3207104 h 5661060"/>
                <a:gd name="connsiteX9" fmla="*/ 90490 w 2882941"/>
                <a:gd name="connsiteY9" fmla="*/ 1234466 h 5661060"/>
                <a:gd name="connsiteX10" fmla="*/ 18571 w 2882941"/>
                <a:gd name="connsiteY10" fmla="*/ 477405 h 5661060"/>
                <a:gd name="connsiteX0" fmla="*/ 18571 w 2882941"/>
                <a:gd name="connsiteY0" fmla="*/ 477405 h 5661060"/>
                <a:gd name="connsiteX1" fmla="*/ 495976 w 2882941"/>
                <a:gd name="connsiteY1" fmla="*/ 0 h 5661060"/>
                <a:gd name="connsiteX2" fmla="*/ 2405536 w 2882941"/>
                <a:gd name="connsiteY2" fmla="*/ 0 h 5661060"/>
                <a:gd name="connsiteX3" fmla="*/ 2882941 w 2882941"/>
                <a:gd name="connsiteY3" fmla="*/ 477405 h 5661060"/>
                <a:gd name="connsiteX4" fmla="*/ 2882941 w 2882941"/>
                <a:gd name="connsiteY4" fmla="*/ 5183655 h 5661060"/>
                <a:gd name="connsiteX5" fmla="*/ 2405536 w 2882941"/>
                <a:gd name="connsiteY5" fmla="*/ 5661060 h 5661060"/>
                <a:gd name="connsiteX6" fmla="*/ 495976 w 2882941"/>
                <a:gd name="connsiteY6" fmla="*/ 5661060 h 5661060"/>
                <a:gd name="connsiteX7" fmla="*/ 18571 w 2882941"/>
                <a:gd name="connsiteY7" fmla="*/ 5183655 h 5661060"/>
                <a:gd name="connsiteX8" fmla="*/ 121313 w 2882941"/>
                <a:gd name="connsiteY8" fmla="*/ 3207104 h 5661060"/>
                <a:gd name="connsiteX9" fmla="*/ 59669 w 2882941"/>
                <a:gd name="connsiteY9" fmla="*/ 2374898 h 5661060"/>
                <a:gd name="connsiteX10" fmla="*/ 90490 w 2882941"/>
                <a:gd name="connsiteY10" fmla="*/ 1234466 h 5661060"/>
                <a:gd name="connsiteX11" fmla="*/ 18571 w 2882941"/>
                <a:gd name="connsiteY11" fmla="*/ 477405 h 5661060"/>
                <a:gd name="connsiteX0" fmla="*/ 18571 w 2882944"/>
                <a:gd name="connsiteY0" fmla="*/ 477405 h 5661060"/>
                <a:gd name="connsiteX1" fmla="*/ 495976 w 2882944"/>
                <a:gd name="connsiteY1" fmla="*/ 0 h 5661060"/>
                <a:gd name="connsiteX2" fmla="*/ 2405536 w 2882944"/>
                <a:gd name="connsiteY2" fmla="*/ 0 h 5661060"/>
                <a:gd name="connsiteX3" fmla="*/ 2882941 w 2882944"/>
                <a:gd name="connsiteY3" fmla="*/ 477405 h 5661060"/>
                <a:gd name="connsiteX4" fmla="*/ 2782320 w 2882944"/>
                <a:gd name="connsiteY4" fmla="*/ 1912561 h 5661060"/>
                <a:gd name="connsiteX5" fmla="*/ 2882941 w 2882944"/>
                <a:gd name="connsiteY5" fmla="*/ 5183655 h 5661060"/>
                <a:gd name="connsiteX6" fmla="*/ 2405536 w 2882944"/>
                <a:gd name="connsiteY6" fmla="*/ 5661060 h 5661060"/>
                <a:gd name="connsiteX7" fmla="*/ 495976 w 2882944"/>
                <a:gd name="connsiteY7" fmla="*/ 5661060 h 5661060"/>
                <a:gd name="connsiteX8" fmla="*/ 18571 w 2882944"/>
                <a:gd name="connsiteY8" fmla="*/ 5183655 h 5661060"/>
                <a:gd name="connsiteX9" fmla="*/ 121313 w 2882944"/>
                <a:gd name="connsiteY9" fmla="*/ 3207104 h 5661060"/>
                <a:gd name="connsiteX10" fmla="*/ 59669 w 2882944"/>
                <a:gd name="connsiteY10" fmla="*/ 2374898 h 5661060"/>
                <a:gd name="connsiteX11" fmla="*/ 90490 w 2882944"/>
                <a:gd name="connsiteY11" fmla="*/ 1234466 h 5661060"/>
                <a:gd name="connsiteX12" fmla="*/ 18571 w 2882944"/>
                <a:gd name="connsiteY12" fmla="*/ 477405 h 5661060"/>
                <a:gd name="connsiteX0" fmla="*/ 18571 w 3049447"/>
                <a:gd name="connsiteY0" fmla="*/ 477405 h 5661060"/>
                <a:gd name="connsiteX1" fmla="*/ 495976 w 3049447"/>
                <a:gd name="connsiteY1" fmla="*/ 0 h 5661060"/>
                <a:gd name="connsiteX2" fmla="*/ 2405536 w 3049447"/>
                <a:gd name="connsiteY2" fmla="*/ 0 h 5661060"/>
                <a:gd name="connsiteX3" fmla="*/ 2882941 w 3049447"/>
                <a:gd name="connsiteY3" fmla="*/ 477405 h 5661060"/>
                <a:gd name="connsiteX4" fmla="*/ 2782320 w 3049447"/>
                <a:gd name="connsiteY4" fmla="*/ 1912561 h 5661060"/>
                <a:gd name="connsiteX5" fmla="*/ 3049447 w 3049447"/>
                <a:gd name="connsiteY5" fmla="*/ 3618071 h 5661060"/>
                <a:gd name="connsiteX6" fmla="*/ 2882941 w 3049447"/>
                <a:gd name="connsiteY6" fmla="*/ 5183655 h 5661060"/>
                <a:gd name="connsiteX7" fmla="*/ 2405536 w 3049447"/>
                <a:gd name="connsiteY7" fmla="*/ 5661060 h 5661060"/>
                <a:gd name="connsiteX8" fmla="*/ 495976 w 3049447"/>
                <a:gd name="connsiteY8" fmla="*/ 5661060 h 5661060"/>
                <a:gd name="connsiteX9" fmla="*/ 18571 w 3049447"/>
                <a:gd name="connsiteY9" fmla="*/ 5183655 h 5661060"/>
                <a:gd name="connsiteX10" fmla="*/ 121313 w 3049447"/>
                <a:gd name="connsiteY10" fmla="*/ 3207104 h 5661060"/>
                <a:gd name="connsiteX11" fmla="*/ 59669 w 3049447"/>
                <a:gd name="connsiteY11" fmla="*/ 2374898 h 5661060"/>
                <a:gd name="connsiteX12" fmla="*/ 90490 w 3049447"/>
                <a:gd name="connsiteY12" fmla="*/ 1234466 h 5661060"/>
                <a:gd name="connsiteX13" fmla="*/ 18571 w 3049447"/>
                <a:gd name="connsiteY13" fmla="*/ 477405 h 5661060"/>
                <a:gd name="connsiteX0" fmla="*/ 18571 w 3049447"/>
                <a:gd name="connsiteY0" fmla="*/ 477405 h 5661060"/>
                <a:gd name="connsiteX1" fmla="*/ 495976 w 3049447"/>
                <a:gd name="connsiteY1" fmla="*/ 0 h 5661060"/>
                <a:gd name="connsiteX2" fmla="*/ 2405536 w 3049447"/>
                <a:gd name="connsiteY2" fmla="*/ 0 h 5661060"/>
                <a:gd name="connsiteX3" fmla="*/ 2882941 w 3049447"/>
                <a:gd name="connsiteY3" fmla="*/ 477405 h 5661060"/>
                <a:gd name="connsiteX4" fmla="*/ 2782320 w 3049447"/>
                <a:gd name="connsiteY4" fmla="*/ 1912561 h 5661060"/>
                <a:gd name="connsiteX5" fmla="*/ 3049447 w 3049447"/>
                <a:gd name="connsiteY5" fmla="*/ 3618071 h 5661060"/>
                <a:gd name="connsiteX6" fmla="*/ 2882941 w 3049447"/>
                <a:gd name="connsiteY6" fmla="*/ 5183655 h 5661060"/>
                <a:gd name="connsiteX7" fmla="*/ 2405536 w 3049447"/>
                <a:gd name="connsiteY7" fmla="*/ 5661060 h 5661060"/>
                <a:gd name="connsiteX8" fmla="*/ 495976 w 3049447"/>
                <a:gd name="connsiteY8" fmla="*/ 5661060 h 5661060"/>
                <a:gd name="connsiteX9" fmla="*/ 18571 w 3049447"/>
                <a:gd name="connsiteY9" fmla="*/ 5183655 h 5661060"/>
                <a:gd name="connsiteX10" fmla="*/ 121313 w 3049447"/>
                <a:gd name="connsiteY10" fmla="*/ 3207104 h 5661060"/>
                <a:gd name="connsiteX11" fmla="*/ 59669 w 3049447"/>
                <a:gd name="connsiteY11" fmla="*/ 2374898 h 5661060"/>
                <a:gd name="connsiteX12" fmla="*/ 90490 w 3049447"/>
                <a:gd name="connsiteY12" fmla="*/ 1234466 h 5661060"/>
                <a:gd name="connsiteX13" fmla="*/ 18571 w 3049447"/>
                <a:gd name="connsiteY13" fmla="*/ 477405 h 5661060"/>
                <a:gd name="connsiteX0" fmla="*/ 15821 w 3046697"/>
                <a:gd name="connsiteY0" fmla="*/ 477405 h 5661060"/>
                <a:gd name="connsiteX1" fmla="*/ 493226 w 3046697"/>
                <a:gd name="connsiteY1" fmla="*/ 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11856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15821 w 3046697"/>
                <a:gd name="connsiteY14" fmla="*/ 477405 h 5661060"/>
                <a:gd name="connsiteX0" fmla="*/ 15821 w 3046697"/>
                <a:gd name="connsiteY0" fmla="*/ 477405 h 5661060"/>
                <a:gd name="connsiteX1" fmla="*/ 493226 w 3046697"/>
                <a:gd name="connsiteY1" fmla="*/ 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15821 w 3046697"/>
                <a:gd name="connsiteY14" fmla="*/ 477405 h 5661060"/>
                <a:gd name="connsiteX0" fmla="*/ 15821 w 3046697"/>
                <a:gd name="connsiteY0" fmla="*/ 477405 h 5661060"/>
                <a:gd name="connsiteX1" fmla="*/ 770628 w 3046697"/>
                <a:gd name="connsiteY1" fmla="*/ 7192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15821 w 3046697"/>
                <a:gd name="connsiteY14" fmla="*/ 477405 h 5661060"/>
                <a:gd name="connsiteX0" fmla="*/ 46643 w 3046697"/>
                <a:gd name="connsiteY0" fmla="*/ 569873 h 5661060"/>
                <a:gd name="connsiteX1" fmla="*/ 770628 w 3046697"/>
                <a:gd name="connsiteY1" fmla="*/ 7192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880191 w 3046697"/>
                <a:gd name="connsiteY6" fmla="*/ 5183655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46643 w 3046697"/>
                <a:gd name="connsiteY14" fmla="*/ 569873 h 5661060"/>
                <a:gd name="connsiteX0" fmla="*/ 46643 w 3046697"/>
                <a:gd name="connsiteY0" fmla="*/ 569873 h 5661060"/>
                <a:gd name="connsiteX1" fmla="*/ 770628 w 3046697"/>
                <a:gd name="connsiteY1" fmla="*/ 71920 h 5661060"/>
                <a:gd name="connsiteX2" fmla="*/ 2402786 w 3046697"/>
                <a:gd name="connsiteY2" fmla="*/ 0 h 5661060"/>
                <a:gd name="connsiteX3" fmla="*/ 2880191 w 3046697"/>
                <a:gd name="connsiteY3" fmla="*/ 477405 h 5661060"/>
                <a:gd name="connsiteX4" fmla="*/ 2779570 w 3046697"/>
                <a:gd name="connsiteY4" fmla="*/ 1912561 h 5661060"/>
                <a:gd name="connsiteX5" fmla="*/ 3046697 w 3046697"/>
                <a:gd name="connsiteY5" fmla="*/ 3618071 h 5661060"/>
                <a:gd name="connsiteX6" fmla="*/ 2911014 w 3046697"/>
                <a:gd name="connsiteY6" fmla="*/ 4988446 h 5661060"/>
                <a:gd name="connsiteX7" fmla="*/ 2402786 w 3046697"/>
                <a:gd name="connsiteY7" fmla="*/ 5661060 h 5661060"/>
                <a:gd name="connsiteX8" fmla="*/ 493226 w 3046697"/>
                <a:gd name="connsiteY8" fmla="*/ 5661060 h 5661060"/>
                <a:gd name="connsiteX9" fmla="*/ 15821 w 3046697"/>
                <a:gd name="connsiteY9" fmla="*/ 5183655 h 5661060"/>
                <a:gd name="connsiteX10" fmla="*/ 169933 w 3046697"/>
                <a:gd name="connsiteY10" fmla="*/ 4152327 h 5661060"/>
                <a:gd name="connsiteX11" fmla="*/ 67193 w 3046697"/>
                <a:gd name="connsiteY11" fmla="*/ 3207104 h 5661060"/>
                <a:gd name="connsiteX12" fmla="*/ 56919 w 3046697"/>
                <a:gd name="connsiteY12" fmla="*/ 2374898 h 5661060"/>
                <a:gd name="connsiteX13" fmla="*/ 87740 w 3046697"/>
                <a:gd name="connsiteY13" fmla="*/ 1234466 h 5661060"/>
                <a:gd name="connsiteX14" fmla="*/ 46643 w 3046697"/>
                <a:gd name="connsiteY14" fmla="*/ 569873 h 5661060"/>
                <a:gd name="connsiteX0" fmla="*/ 46643 w 3046697"/>
                <a:gd name="connsiteY0" fmla="*/ 569873 h 5753527"/>
                <a:gd name="connsiteX1" fmla="*/ 770628 w 3046697"/>
                <a:gd name="connsiteY1" fmla="*/ 71920 h 5753527"/>
                <a:gd name="connsiteX2" fmla="*/ 2402786 w 3046697"/>
                <a:gd name="connsiteY2" fmla="*/ 0 h 5753527"/>
                <a:gd name="connsiteX3" fmla="*/ 2880191 w 3046697"/>
                <a:gd name="connsiteY3" fmla="*/ 477405 h 5753527"/>
                <a:gd name="connsiteX4" fmla="*/ 2779570 w 3046697"/>
                <a:gd name="connsiteY4" fmla="*/ 1912561 h 5753527"/>
                <a:gd name="connsiteX5" fmla="*/ 3046697 w 3046697"/>
                <a:gd name="connsiteY5" fmla="*/ 3618071 h 5753527"/>
                <a:gd name="connsiteX6" fmla="*/ 2911014 w 3046697"/>
                <a:gd name="connsiteY6" fmla="*/ 4988446 h 5753527"/>
                <a:gd name="connsiteX7" fmla="*/ 2176754 w 3046697"/>
                <a:gd name="connsiteY7" fmla="*/ 5753527 h 5753527"/>
                <a:gd name="connsiteX8" fmla="*/ 493226 w 3046697"/>
                <a:gd name="connsiteY8" fmla="*/ 5661060 h 5753527"/>
                <a:gd name="connsiteX9" fmla="*/ 15821 w 3046697"/>
                <a:gd name="connsiteY9" fmla="*/ 5183655 h 5753527"/>
                <a:gd name="connsiteX10" fmla="*/ 169933 w 3046697"/>
                <a:gd name="connsiteY10" fmla="*/ 4152327 h 5753527"/>
                <a:gd name="connsiteX11" fmla="*/ 67193 w 3046697"/>
                <a:gd name="connsiteY11" fmla="*/ 3207104 h 5753527"/>
                <a:gd name="connsiteX12" fmla="*/ 56919 w 3046697"/>
                <a:gd name="connsiteY12" fmla="*/ 2374898 h 5753527"/>
                <a:gd name="connsiteX13" fmla="*/ 87740 w 3046697"/>
                <a:gd name="connsiteY13" fmla="*/ 1234466 h 5753527"/>
                <a:gd name="connsiteX14" fmla="*/ 46643 w 3046697"/>
                <a:gd name="connsiteY14" fmla="*/ 569873 h 5753527"/>
                <a:gd name="connsiteX0" fmla="*/ 46643 w 3046697"/>
                <a:gd name="connsiteY0" fmla="*/ 569873 h 5820781"/>
                <a:gd name="connsiteX1" fmla="*/ 770628 w 3046697"/>
                <a:gd name="connsiteY1" fmla="*/ 71920 h 5820781"/>
                <a:gd name="connsiteX2" fmla="*/ 2402786 w 3046697"/>
                <a:gd name="connsiteY2" fmla="*/ 0 h 5820781"/>
                <a:gd name="connsiteX3" fmla="*/ 2880191 w 3046697"/>
                <a:gd name="connsiteY3" fmla="*/ 477405 h 5820781"/>
                <a:gd name="connsiteX4" fmla="*/ 2779570 w 3046697"/>
                <a:gd name="connsiteY4" fmla="*/ 1912561 h 5820781"/>
                <a:gd name="connsiteX5" fmla="*/ 3046697 w 3046697"/>
                <a:gd name="connsiteY5" fmla="*/ 3618071 h 5820781"/>
                <a:gd name="connsiteX6" fmla="*/ 2911014 w 3046697"/>
                <a:gd name="connsiteY6" fmla="*/ 4988446 h 5820781"/>
                <a:gd name="connsiteX7" fmla="*/ 2176754 w 3046697"/>
                <a:gd name="connsiteY7" fmla="*/ 5753527 h 5820781"/>
                <a:gd name="connsiteX8" fmla="*/ 1207623 w 3046697"/>
                <a:gd name="connsiteY8" fmla="*/ 5816740 h 5820781"/>
                <a:gd name="connsiteX9" fmla="*/ 493226 w 3046697"/>
                <a:gd name="connsiteY9" fmla="*/ 5661060 h 5820781"/>
                <a:gd name="connsiteX10" fmla="*/ 15821 w 3046697"/>
                <a:gd name="connsiteY10" fmla="*/ 5183655 h 5820781"/>
                <a:gd name="connsiteX11" fmla="*/ 169933 w 3046697"/>
                <a:gd name="connsiteY11" fmla="*/ 4152327 h 5820781"/>
                <a:gd name="connsiteX12" fmla="*/ 67193 w 3046697"/>
                <a:gd name="connsiteY12" fmla="*/ 3207104 h 5820781"/>
                <a:gd name="connsiteX13" fmla="*/ 56919 w 3046697"/>
                <a:gd name="connsiteY13" fmla="*/ 2374898 h 5820781"/>
                <a:gd name="connsiteX14" fmla="*/ 87740 w 3046697"/>
                <a:gd name="connsiteY14" fmla="*/ 1234466 h 5820781"/>
                <a:gd name="connsiteX15" fmla="*/ 46643 w 3046697"/>
                <a:gd name="connsiteY15" fmla="*/ 569873 h 582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6697" h="5820781">
                  <a:moveTo>
                    <a:pt x="46643" y="569873"/>
                  </a:moveTo>
                  <a:cubicBezTo>
                    <a:pt x="46643" y="306209"/>
                    <a:pt x="506964" y="71920"/>
                    <a:pt x="770628" y="71920"/>
                  </a:cubicBezTo>
                  <a:lnTo>
                    <a:pt x="2402786" y="0"/>
                  </a:lnTo>
                  <a:cubicBezTo>
                    <a:pt x="2666450" y="0"/>
                    <a:pt x="2880191" y="213741"/>
                    <a:pt x="2880191" y="477405"/>
                  </a:cubicBezTo>
                  <a:cubicBezTo>
                    <a:pt x="2819253" y="938667"/>
                    <a:pt x="2778863" y="1451299"/>
                    <a:pt x="2779570" y="1912561"/>
                  </a:cubicBezTo>
                  <a:cubicBezTo>
                    <a:pt x="2793269" y="2491338"/>
                    <a:pt x="3032998" y="3039294"/>
                    <a:pt x="3046697" y="3618071"/>
                  </a:cubicBezTo>
                  <a:lnTo>
                    <a:pt x="2911014" y="4988446"/>
                  </a:lnTo>
                  <a:cubicBezTo>
                    <a:pt x="2911014" y="5252110"/>
                    <a:pt x="2440418" y="5753527"/>
                    <a:pt x="2176754" y="5753527"/>
                  </a:cubicBezTo>
                  <a:cubicBezTo>
                    <a:pt x="1874259" y="5726652"/>
                    <a:pt x="1510118" y="5843615"/>
                    <a:pt x="1207623" y="5816740"/>
                  </a:cubicBezTo>
                  <a:lnTo>
                    <a:pt x="493226" y="5661060"/>
                  </a:lnTo>
                  <a:cubicBezTo>
                    <a:pt x="229562" y="5661060"/>
                    <a:pt x="15821" y="5447319"/>
                    <a:pt x="15821" y="5183655"/>
                  </a:cubicBezTo>
                  <a:cubicBezTo>
                    <a:pt x="-58609" y="4925350"/>
                    <a:pt x="152809" y="4481752"/>
                    <a:pt x="169933" y="4152327"/>
                  </a:cubicBezTo>
                  <a:cubicBezTo>
                    <a:pt x="187057" y="3822902"/>
                    <a:pt x="65480" y="3496493"/>
                    <a:pt x="67193" y="3207104"/>
                  </a:cubicBezTo>
                  <a:cubicBezTo>
                    <a:pt x="84317" y="2738978"/>
                    <a:pt x="62056" y="2703671"/>
                    <a:pt x="56919" y="2374898"/>
                  </a:cubicBezTo>
                  <a:cubicBezTo>
                    <a:pt x="51782" y="2046125"/>
                    <a:pt x="104864" y="1550715"/>
                    <a:pt x="87740" y="1234466"/>
                  </a:cubicBezTo>
                  <a:cubicBezTo>
                    <a:pt x="91165" y="1036908"/>
                    <a:pt x="43218" y="767431"/>
                    <a:pt x="46643" y="569873"/>
                  </a:cubicBezTo>
                  <a:close/>
                </a:path>
              </a:pathLst>
            </a:custGeom>
            <a:pattFill prst="zigZag">
              <a:fgClr>
                <a:srgbClr val="79D8C4"/>
              </a:fgClr>
              <a:bgClr>
                <a:srgbClr val="4DB8AA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2" name="모서리가 둥근 직사각형 5">
              <a:extLst>
                <a:ext uri="{FF2B5EF4-FFF2-40B4-BE49-F238E27FC236}">
                  <a16:creationId xmlns:a16="http://schemas.microsoft.com/office/drawing/2014/main" id="{3CF8C9A9-432B-771E-FB5A-BDF59D2193AF}"/>
                </a:ext>
              </a:extLst>
            </p:cNvPr>
            <p:cNvSpPr/>
            <p:nvPr/>
          </p:nvSpPr>
          <p:spPr>
            <a:xfrm>
              <a:off x="973985" y="1314193"/>
              <a:ext cx="1480457" cy="595085"/>
            </a:xfrm>
            <a:prstGeom prst="roundRect">
              <a:avLst>
                <a:gd name="adj" fmla="val 35366"/>
              </a:avLst>
            </a:prstGeom>
            <a:solidFill>
              <a:srgbClr val="5DB8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6239BD-7D46-0EE0-35E6-A6CCAD77C122}"/>
                </a:ext>
              </a:extLst>
            </p:cNvPr>
            <p:cNvSpPr txBox="1"/>
            <p:nvPr/>
          </p:nvSpPr>
          <p:spPr>
            <a:xfrm>
              <a:off x="1373414" y="1387614"/>
              <a:ext cx="681597" cy="388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카페24 써라운드" pitchFamily="2" charset="-127"/>
                </a:rPr>
                <a:t>팀원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D42D54F1-ABDE-E2E2-73D9-CE9E4982F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6" t="10369" r="36200"/>
          <a:stretch/>
        </p:blipFill>
        <p:spPr>
          <a:xfrm>
            <a:off x="637382" y="3373806"/>
            <a:ext cx="1137664" cy="11031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DBFF3E-AED7-2B02-9253-56D236893B87}"/>
              </a:ext>
            </a:extLst>
          </p:cNvPr>
          <p:cNvSpPr txBox="1"/>
          <p:nvPr/>
        </p:nvSpPr>
        <p:spPr>
          <a:xfrm>
            <a:off x="1744330" y="2295451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민지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3C2294-2340-C327-156C-0B6687C7D2E0}"/>
              </a:ext>
            </a:extLst>
          </p:cNvPr>
          <p:cNvSpPr txBox="1"/>
          <p:nvPr/>
        </p:nvSpPr>
        <p:spPr>
          <a:xfrm>
            <a:off x="1791750" y="3690902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수현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88461A-8C73-7EDD-E780-AC704329D70E}"/>
              </a:ext>
            </a:extLst>
          </p:cNvPr>
          <p:cNvSpPr txBox="1"/>
          <p:nvPr/>
        </p:nvSpPr>
        <p:spPr>
          <a:xfrm>
            <a:off x="1701180" y="5163461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상헌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73BA95B-F1E8-0F34-2753-8B502F38D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06" y="1909278"/>
            <a:ext cx="8071522" cy="45402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88BC1D9-5511-C62E-98A0-F88FCE27813A}"/>
              </a:ext>
            </a:extLst>
          </p:cNvPr>
          <p:cNvSpPr txBox="1"/>
          <p:nvPr/>
        </p:nvSpPr>
        <p:spPr>
          <a:xfrm>
            <a:off x="6096000" y="283207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상헌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1513C8-A9D0-6D45-0807-1559FD128DB7}"/>
              </a:ext>
            </a:extLst>
          </p:cNvPr>
          <p:cNvSpPr txBox="1"/>
          <p:nvPr/>
        </p:nvSpPr>
        <p:spPr>
          <a:xfrm>
            <a:off x="6096000" y="3354760"/>
            <a:ext cx="39147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인덱스 페이지</a:t>
            </a:r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en-US" altLang="ko-KR" sz="1600" dirty="0" err="1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QnA</a:t>
            </a:r>
            <a:r>
              <a:rPr lang="en-US" altLang="ko-KR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 </a:t>
            </a:r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게시판 구현</a:t>
            </a:r>
            <a:endParaRPr lang="en-US" altLang="ko-KR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오픈</a:t>
            </a:r>
            <a:r>
              <a:rPr lang="en-US" altLang="ko-KR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API </a:t>
            </a:r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기능 구현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216946-9FFE-A0CE-5A7E-5394653CE7C6}"/>
              </a:ext>
            </a:extLst>
          </p:cNvPr>
          <p:cNvSpPr txBox="1"/>
          <p:nvPr/>
        </p:nvSpPr>
        <p:spPr>
          <a:xfrm>
            <a:off x="4029257" y="5634800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등록 </a:t>
            </a:r>
            <a:r>
              <a:rPr lang="en-US" altLang="ko-KR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: 2024</a:t>
            </a:r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년 </a:t>
            </a:r>
            <a:r>
              <a:rPr lang="en-US" altLang="ko-KR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9</a:t>
            </a:r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월 </a:t>
            </a:r>
            <a:r>
              <a:rPr lang="en-US" altLang="ko-KR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27</a:t>
            </a:r>
            <a:r>
              <a:rPr lang="ko-KR" altLang="en-US" sz="1600" dirty="0">
                <a:solidFill>
                  <a:srgbClr val="B3A886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EA30EF-C344-BEEE-B7BA-F87A9786B50C}"/>
              </a:ext>
            </a:extLst>
          </p:cNvPr>
          <p:cNvSpPr txBox="1"/>
          <p:nvPr/>
        </p:nvSpPr>
        <p:spPr>
          <a:xfrm>
            <a:off x="11279023" y="642080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뒤로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B8D267-EE9F-2C23-2881-553B0522CE95}"/>
              </a:ext>
            </a:extLst>
          </p:cNvPr>
          <p:cNvSpPr txBox="1"/>
          <p:nvPr/>
        </p:nvSpPr>
        <p:spPr>
          <a:xfrm>
            <a:off x="10101293" y="6416108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다음자</a:t>
            </a:r>
          </a:p>
        </p:txBody>
      </p:sp>
      <p:sp>
        <p:nvSpPr>
          <p:cNvPr id="50" name="두루마리 모양: 가로로 말림 49">
            <a:extLst>
              <a:ext uri="{FF2B5EF4-FFF2-40B4-BE49-F238E27FC236}">
                <a16:creationId xmlns:a16="http://schemas.microsoft.com/office/drawing/2014/main" id="{FFBFD4BF-B8E6-C756-6CD3-9141D3F72B6D}"/>
              </a:ext>
            </a:extLst>
          </p:cNvPr>
          <p:cNvSpPr/>
          <p:nvPr/>
        </p:nvSpPr>
        <p:spPr>
          <a:xfrm>
            <a:off x="4544842" y="283076"/>
            <a:ext cx="5734050" cy="1220374"/>
          </a:xfrm>
          <a:prstGeom prst="horizontalScroll">
            <a:avLst>
              <a:gd name="adj" fmla="val 18756"/>
            </a:avLst>
          </a:prstGeom>
          <a:solidFill>
            <a:srgbClr val="FFEA4F"/>
          </a:solidFill>
          <a:ln w="28575">
            <a:solidFill>
              <a:srgbClr val="B0E8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807054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카페24 써라운드" pitchFamily="2" charset="-127"/>
              </a:rPr>
              <a:t>팀 소개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A892A23F-4B7C-5975-A5B3-8540B253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77" b="46269" l="43373" r="577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77" t="33678" r="40463" b="52332"/>
          <a:stretch/>
        </p:blipFill>
        <p:spPr bwMode="auto">
          <a:xfrm>
            <a:off x="744372" y="2002895"/>
            <a:ext cx="956808" cy="102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id="{3A9FCE13-44ED-C62D-76B3-9A4899235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860" b="46483" l="75022" r="901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8" t="33407" r="7928" b="52064"/>
          <a:stretch/>
        </p:blipFill>
        <p:spPr bwMode="auto">
          <a:xfrm>
            <a:off x="640714" y="4794297"/>
            <a:ext cx="1060466" cy="111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B2AE61A-31C0-D992-4114-81B0A2EC5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860" b="46483" l="75022" r="901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8" t="33407" r="7928" b="52064"/>
          <a:stretch/>
        </p:blipFill>
        <p:spPr bwMode="auto">
          <a:xfrm>
            <a:off x="3997348" y="2960332"/>
            <a:ext cx="1739548" cy="182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89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동물의 숲 시리즈/일반 주민/토끼 - 나무위키">
            <a:extLst>
              <a:ext uri="{FF2B5EF4-FFF2-40B4-BE49-F238E27FC236}">
                <a16:creationId xmlns:a16="http://schemas.microsoft.com/office/drawing/2014/main" id="{2B1C752D-A7F3-57A8-7B7B-0425241D40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4175" y="4295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F546AC-C809-FA14-9BAB-36DC4D69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844C0B-5C92-A3EB-D123-E0FC7F12E3AA}"/>
              </a:ext>
            </a:extLst>
          </p:cNvPr>
          <p:cNvSpPr txBox="1"/>
          <p:nvPr/>
        </p:nvSpPr>
        <p:spPr>
          <a:xfrm>
            <a:off x="714817" y="295641"/>
            <a:ext cx="326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E634B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⚾</a:t>
            </a:r>
            <a:r>
              <a:rPr lang="ko-KR" altLang="en-US" sz="2400" b="1" dirty="0" err="1">
                <a:solidFill>
                  <a:srgbClr val="6E634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야구볼래</a:t>
            </a:r>
            <a:r>
              <a:rPr lang="en-US" altLang="ko-KR" sz="2400" b="1" dirty="0">
                <a:solidFill>
                  <a:srgbClr val="6E634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? </a:t>
            </a:r>
            <a:r>
              <a:rPr lang="ko-KR" altLang="en-US" sz="2400" dirty="0">
                <a:solidFill>
                  <a:srgbClr val="6E634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5A283B-0ABA-3633-EFB3-0676733C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0444" y1="18222" x2="80444" y2="1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0047">
            <a:off x="625586" y="1886389"/>
            <a:ext cx="1629851" cy="1629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741C35-EEDB-9460-B067-BC21EF6506F2}"/>
              </a:ext>
            </a:extLst>
          </p:cNvPr>
          <p:cNvSpPr txBox="1"/>
          <p:nvPr/>
        </p:nvSpPr>
        <p:spPr>
          <a:xfrm rot="21165569">
            <a:off x="846793" y="3501640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메인페이지</a:t>
            </a:r>
            <a:endParaRPr lang="ko-KR" altLang="en-US" sz="24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F6747F-6546-7AD9-74C2-5EFD22498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111" y1="28444" x2="43111" y2="28444"/>
                        <a14:foregroundMark x1="70222" y1="66222" x2="70222" y2="6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8819">
            <a:off x="2942562" y="1580606"/>
            <a:ext cx="1661037" cy="1661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F5B963-6411-A900-2E49-6B2B0A02762A}"/>
              </a:ext>
            </a:extLst>
          </p:cNvPr>
          <p:cNvSpPr txBox="1"/>
          <p:nvPr/>
        </p:nvSpPr>
        <p:spPr>
          <a:xfrm rot="21308028">
            <a:off x="3473772" y="3254165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6E634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좌석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FF472F-1CD7-64AE-E896-4FBF59D7C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74" y="1254783"/>
            <a:ext cx="2016851" cy="2097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5D7483-D84A-C020-FEE3-546B255F9F02}"/>
              </a:ext>
            </a:extLst>
          </p:cNvPr>
          <p:cNvSpPr txBox="1"/>
          <p:nvPr/>
        </p:nvSpPr>
        <p:spPr>
          <a:xfrm>
            <a:off x="5564293" y="3173024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6E634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게시판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F3AA97-078F-8929-A63C-378834573C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9" y="1437243"/>
            <a:ext cx="1808270" cy="19138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220908-B424-9465-41E7-3340D1BC0E23}"/>
              </a:ext>
            </a:extLst>
          </p:cNvPr>
          <p:cNvSpPr txBox="1"/>
          <p:nvPr/>
        </p:nvSpPr>
        <p:spPr>
          <a:xfrm rot="369241">
            <a:off x="7910880" y="3272066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rgbClr val="6E634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QnA</a:t>
            </a:r>
            <a:endParaRPr lang="ko-KR" altLang="en-US" sz="2400" dirty="0">
              <a:solidFill>
                <a:srgbClr val="6E634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5E9807-2168-FB21-5089-3FE7D41E21B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06" y="1840549"/>
            <a:ext cx="2133600" cy="1371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29B67D-ED28-E2A4-AA4B-EF45C83D0023}"/>
              </a:ext>
            </a:extLst>
          </p:cNvPr>
          <p:cNvSpPr txBox="1"/>
          <p:nvPr/>
        </p:nvSpPr>
        <p:spPr>
          <a:xfrm rot="369241">
            <a:off x="10039667" y="3496937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6E634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61D7F-C41F-E5DA-93FE-8AFECD951BC9}"/>
              </a:ext>
            </a:extLst>
          </p:cNvPr>
          <p:cNvSpPr txBox="1"/>
          <p:nvPr/>
        </p:nvSpPr>
        <p:spPr>
          <a:xfrm>
            <a:off x="4498734" y="295929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C3CFAA-4591-5055-7FDD-CB0DC479322D}"/>
              </a:ext>
            </a:extLst>
          </p:cNvPr>
          <p:cNvSpPr txBox="1"/>
          <p:nvPr/>
        </p:nvSpPr>
        <p:spPr>
          <a:xfrm>
            <a:off x="6753235" y="292863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52A0D8-9432-FF6D-D88C-A9D962E26844}"/>
              </a:ext>
            </a:extLst>
          </p:cNvPr>
          <p:cNvSpPr txBox="1"/>
          <p:nvPr/>
        </p:nvSpPr>
        <p:spPr>
          <a:xfrm rot="503904">
            <a:off x="8995385" y="3082286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5364B-21E0-5E3D-3EAE-F575A19FB903}"/>
              </a:ext>
            </a:extLst>
          </p:cNvPr>
          <p:cNvSpPr txBox="1"/>
          <p:nvPr/>
        </p:nvSpPr>
        <p:spPr>
          <a:xfrm rot="850812">
            <a:off x="11260015" y="3376570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2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1FDFA-C60F-EFFB-24BC-DC54F58F3871}"/>
              </a:ext>
            </a:extLst>
          </p:cNvPr>
          <p:cNvSpPr txBox="1"/>
          <p:nvPr/>
        </p:nvSpPr>
        <p:spPr>
          <a:xfrm>
            <a:off x="1781175" y="1209674"/>
            <a:ext cx="6781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 사진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페이지 기능 소개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기획 </a:t>
            </a:r>
            <a:r>
              <a:rPr lang="en-US" altLang="ko-KR" dirty="0"/>
              <a:t>: </a:t>
            </a:r>
            <a:r>
              <a:rPr lang="ko-KR" altLang="en-US" dirty="0"/>
              <a:t>야구장별 좌석 사진 </a:t>
            </a:r>
            <a:r>
              <a:rPr lang="en-US" altLang="ko-KR" dirty="0"/>
              <a:t>, </a:t>
            </a:r>
            <a:r>
              <a:rPr lang="ko-KR" altLang="en-US" dirty="0"/>
              <a:t>위치 소개 </a:t>
            </a:r>
            <a:r>
              <a:rPr lang="en-US" altLang="ko-KR" dirty="0"/>
              <a:t>+ </a:t>
            </a:r>
            <a:r>
              <a:rPr lang="ko-KR" altLang="en-US" dirty="0"/>
              <a:t>야구팬들끼리 소통할 수 있는 공간 기획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상헌님</a:t>
            </a:r>
            <a:r>
              <a:rPr lang="ko-KR" altLang="en-US" dirty="0"/>
              <a:t> 페이지 사진 교체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750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CACC19-E2E1-7E1D-420A-570B56269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86100" y="1"/>
            <a:ext cx="901064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915EDF-9D2B-A36B-0755-03336AD261F2}"/>
              </a:ext>
            </a:extLst>
          </p:cNvPr>
          <p:cNvSpPr/>
          <p:nvPr/>
        </p:nvSpPr>
        <p:spPr>
          <a:xfrm>
            <a:off x="142672" y="1179478"/>
            <a:ext cx="2472447" cy="41342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3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로그인 창 진입</a:t>
            </a:r>
          </a:p>
          <a:p>
            <a:pPr lvl="0" algn="ctr">
              <a:defRPr/>
            </a:pPr>
            <a:r>
              <a:rPr lang="ko-KR" altLang="en-US" sz="3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및</a:t>
            </a:r>
          </a:p>
          <a:p>
            <a:pPr lvl="0" algn="ctr">
              <a:defRPr/>
            </a:pPr>
            <a:r>
              <a:rPr lang="ko-KR" altLang="en-US" sz="3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로그인</a:t>
            </a:r>
          </a:p>
          <a:p>
            <a:pPr lvl="0" algn="ctr">
              <a:defRPr/>
            </a:pPr>
            <a:r>
              <a:rPr lang="en-US" altLang="ko-KR" sz="3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(id = test</a:t>
            </a:r>
          </a:p>
          <a:p>
            <a:pPr lvl="0" algn="ctr">
              <a:defRPr/>
            </a:pPr>
            <a:r>
              <a:rPr lang="en-US" altLang="ko-KR" sz="3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pw = 1234</a:t>
            </a:r>
            <a:endParaRPr lang="ko-KR" altLang="en-US" sz="3000" dirty="0">
              <a:solidFill>
                <a:schemeClr val="tx1"/>
              </a:solidFill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ko-KR" altLang="en-US" sz="3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닉네임 </a:t>
            </a:r>
            <a:r>
              <a:rPr lang="en-US" altLang="ko-KR" sz="3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=</a:t>
            </a:r>
            <a:r>
              <a:rPr lang="ko-KR" altLang="en-US" sz="3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 </a:t>
            </a:r>
            <a:r>
              <a:rPr lang="ko-KR" altLang="en-US" sz="3000" dirty="0" err="1">
                <a:solidFill>
                  <a:schemeClr val="tx1"/>
                </a:solidFill>
                <a:latin typeface="한컴 말랑말랑 Bold"/>
                <a:ea typeface="한컴 말랑말랑 Bold"/>
              </a:rPr>
              <a:t>헬로</a:t>
            </a:r>
            <a:r>
              <a:rPr lang="en-US" altLang="ko-KR" sz="3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)</a:t>
            </a:r>
            <a:endParaRPr lang="ko-KR" altLang="en-US" sz="3000" dirty="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</p:spTree>
    <p:extLst>
      <p:ext uri="{BB962C8B-B14F-4D97-AF65-F5344CB8AC3E}">
        <p14:creationId xmlns:p14="http://schemas.microsoft.com/office/powerpoint/2010/main" val="192210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023D8A-817D-C99B-F4B4-E1105B191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4F4AA1-5C7A-16F2-5324-7AA493024255}"/>
              </a:ext>
            </a:extLst>
          </p:cNvPr>
          <p:cNvSpPr/>
          <p:nvPr/>
        </p:nvSpPr>
        <p:spPr>
          <a:xfrm>
            <a:off x="361344" y="2383679"/>
            <a:ext cx="11561730" cy="227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1026FE-04A1-57D5-FAC1-BB0270949A48}"/>
              </a:ext>
            </a:extLst>
          </p:cNvPr>
          <p:cNvSpPr/>
          <p:nvPr/>
        </p:nvSpPr>
        <p:spPr>
          <a:xfrm>
            <a:off x="1598987" y="1046126"/>
            <a:ext cx="7353706" cy="982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로그인 후</a:t>
            </a:r>
            <a:r>
              <a:rPr lang="en-US" altLang="ko-KR" sz="1400" dirty="0" err="1">
                <a:solidFill>
                  <a:srgbClr val="0070C0"/>
                </a:solidFill>
                <a:latin typeface="한컴 말랑말랑 Bold"/>
                <a:ea typeface="한컴 말랑말랑 Bold"/>
              </a:rPr>
              <a:t>QnA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게시판 이동 </a:t>
            </a:r>
            <a:r>
              <a:rPr lang="en-US" altLang="ko-KR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(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글 작성 </a:t>
            </a:r>
            <a:r>
              <a:rPr lang="en-US" altLang="ko-KR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/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검색 유형 선택 </a:t>
            </a:r>
            <a:r>
              <a:rPr lang="en-US" altLang="ko-KR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/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검색어 입력 </a:t>
            </a:r>
            <a:r>
              <a:rPr lang="en-US" altLang="ko-KR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/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  <a:latin typeface="한컴 말랑말랑 Bold"/>
                <a:ea typeface="한컴 말랑말랑 Bold"/>
              </a:rPr>
              <a:t>페이징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구현</a:t>
            </a:r>
            <a:r>
              <a:rPr lang="en-US" altLang="ko-KR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)</a:t>
            </a:r>
          </a:p>
          <a:p>
            <a:pPr lvl="0" algn="ctr">
              <a:defRPr/>
            </a:pPr>
            <a:endParaRPr lang="en-US" altLang="ko-KR" sz="1400" dirty="0">
              <a:solidFill>
                <a:srgbClr val="0070C0"/>
              </a:solidFill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ko-KR" altLang="en-US" sz="1400" dirty="0" err="1">
                <a:solidFill>
                  <a:srgbClr val="0070C0"/>
                </a:solidFill>
                <a:latin typeface="한컴 말랑말랑 Bold"/>
                <a:ea typeface="한컴 말랑말랑 Bold"/>
              </a:rPr>
              <a:t>주소명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구현</a:t>
            </a:r>
            <a:r>
              <a:rPr lang="en-US" altLang="ko-KR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: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z="1400" dirty="0" err="1">
                <a:solidFill>
                  <a:srgbClr val="0070C0"/>
                </a:solidFill>
                <a:latin typeface="한컴 말랑말랑 Bold"/>
                <a:ea typeface="한컴 말랑말랑 Bold"/>
              </a:rPr>
              <a:t>QnAList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/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빨갛게 표시된 곳은 </a:t>
            </a:r>
            <a:r>
              <a:rPr lang="en-US" altLang="ko-KR" sz="1400" dirty="0" err="1">
                <a:solidFill>
                  <a:srgbClr val="0070C0"/>
                </a:solidFill>
                <a:latin typeface="한컴 말랑말랑 Bold"/>
                <a:ea typeface="한컴 말랑말랑 Bold"/>
              </a:rPr>
              <a:t>QnAView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로 들어갈 곳 </a:t>
            </a:r>
            <a:r>
              <a:rPr lang="en-US" altLang="ko-KR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(2</a:t>
            </a:r>
            <a:r>
              <a:rPr lang="ko-KR" altLang="en-US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페이지 후</a:t>
            </a:r>
            <a:r>
              <a:rPr lang="en-US" altLang="ko-KR" sz="14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088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FC8775-9026-E188-EFC8-F18717E8F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47F4C5-997D-8409-8968-6C74A5B0C0D8}"/>
              </a:ext>
            </a:extLst>
          </p:cNvPr>
          <p:cNvSpPr/>
          <p:nvPr/>
        </p:nvSpPr>
        <p:spPr>
          <a:xfrm>
            <a:off x="2563643" y="1128812"/>
            <a:ext cx="7809690" cy="982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2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(</a:t>
            </a:r>
            <a:r>
              <a:rPr lang="ko-KR" altLang="en-US" sz="22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이런 식으로 검색 유형을 제목으로 하고 검색하면</a:t>
            </a:r>
            <a:r>
              <a:rPr lang="en-US" altLang="ko-KR" sz="22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,</a:t>
            </a:r>
            <a:endParaRPr lang="ko-KR" altLang="en-US" sz="2200" dirty="0">
              <a:solidFill>
                <a:srgbClr val="0070C0"/>
              </a:solidFill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r>
              <a:rPr lang="ko-KR" altLang="en-US" sz="22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 해당 검색어가 포함된 게시물이 등장</a:t>
            </a:r>
            <a:r>
              <a:rPr lang="en-US" altLang="ko-KR" sz="2200" dirty="0">
                <a:solidFill>
                  <a:srgbClr val="0070C0"/>
                </a:solidFill>
                <a:latin typeface="한컴 말랑말랑 Bold"/>
                <a:ea typeface="한컴 말랑말랑 Bold"/>
              </a:rPr>
              <a:t>)</a:t>
            </a:r>
          </a:p>
        </p:txBody>
      </p:sp>
      <p:cxnSp>
        <p:nvCxnSpPr>
          <p:cNvPr id="5" name="화살표 5">
            <a:extLst>
              <a:ext uri="{FF2B5EF4-FFF2-40B4-BE49-F238E27FC236}">
                <a16:creationId xmlns:a16="http://schemas.microsoft.com/office/drawing/2014/main" id="{6588C741-E59C-0CFE-9884-E833D2D632E3}"/>
              </a:ext>
            </a:extLst>
          </p:cNvPr>
          <p:cNvCxnSpPr/>
          <p:nvPr/>
        </p:nvCxnSpPr>
        <p:spPr>
          <a:xfrm>
            <a:off x="8730576" y="1878654"/>
            <a:ext cx="567446" cy="233057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055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1092</Words>
  <Application>Microsoft Office PowerPoint</Application>
  <PresentationFormat>와이드스크린</PresentationFormat>
  <Paragraphs>211</Paragraphs>
  <Slides>30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12롯데마트행복Medium</vt:lpstr>
      <vt:lpstr>1훈화양연화 R</vt:lpstr>
      <vt:lpstr>맑은 고딕</vt:lpstr>
      <vt:lpstr>메이플스토리</vt:lpstr>
      <vt:lpstr>메이플스토리 OTF</vt:lpstr>
      <vt:lpstr>카페24 써라운드</vt:lpstr>
      <vt:lpstr>한컴 말랑말랑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win11</dc:creator>
  <cp:lastModifiedBy>win11</cp:lastModifiedBy>
  <cp:revision>1</cp:revision>
  <dcterms:created xsi:type="dcterms:W3CDTF">2024-09-26T13:13:32Z</dcterms:created>
  <dcterms:modified xsi:type="dcterms:W3CDTF">2024-09-26T14:43:12Z</dcterms:modified>
</cp:coreProperties>
</file>